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51206400" cy="38404800"/>
  <p:notesSz cx="6858000" cy="9144000"/>
  <p:defaultTextStyle>
    <a:defPPr>
      <a:defRPr lang="en-US"/>
    </a:defPPr>
    <a:lvl1pPr marL="0" algn="l" defTabSz="4301338" rtl="0" eaLnBrk="1" latinLnBrk="0" hangingPunct="1">
      <a:defRPr sz="8467" kern="1200">
        <a:solidFill>
          <a:schemeClr val="tx1"/>
        </a:solidFill>
        <a:latin typeface="+mn-lt"/>
        <a:ea typeface="+mn-ea"/>
        <a:cs typeface="+mn-cs"/>
      </a:defRPr>
    </a:lvl1pPr>
    <a:lvl2pPr marL="2150669" algn="l" defTabSz="4301338" rtl="0" eaLnBrk="1" latinLnBrk="0" hangingPunct="1">
      <a:defRPr sz="8467" kern="1200">
        <a:solidFill>
          <a:schemeClr val="tx1"/>
        </a:solidFill>
        <a:latin typeface="+mn-lt"/>
        <a:ea typeface="+mn-ea"/>
        <a:cs typeface="+mn-cs"/>
      </a:defRPr>
    </a:lvl2pPr>
    <a:lvl3pPr marL="4301338" algn="l" defTabSz="4301338" rtl="0" eaLnBrk="1" latinLnBrk="0" hangingPunct="1">
      <a:defRPr sz="8467" kern="1200">
        <a:solidFill>
          <a:schemeClr val="tx1"/>
        </a:solidFill>
        <a:latin typeface="+mn-lt"/>
        <a:ea typeface="+mn-ea"/>
        <a:cs typeface="+mn-cs"/>
      </a:defRPr>
    </a:lvl3pPr>
    <a:lvl4pPr marL="6452006" algn="l" defTabSz="4301338" rtl="0" eaLnBrk="1" latinLnBrk="0" hangingPunct="1">
      <a:defRPr sz="8467" kern="1200">
        <a:solidFill>
          <a:schemeClr val="tx1"/>
        </a:solidFill>
        <a:latin typeface="+mn-lt"/>
        <a:ea typeface="+mn-ea"/>
        <a:cs typeface="+mn-cs"/>
      </a:defRPr>
    </a:lvl4pPr>
    <a:lvl5pPr marL="8602675" algn="l" defTabSz="4301338" rtl="0" eaLnBrk="1" latinLnBrk="0" hangingPunct="1">
      <a:defRPr sz="8467" kern="1200">
        <a:solidFill>
          <a:schemeClr val="tx1"/>
        </a:solidFill>
        <a:latin typeface="+mn-lt"/>
        <a:ea typeface="+mn-ea"/>
        <a:cs typeface="+mn-cs"/>
      </a:defRPr>
    </a:lvl5pPr>
    <a:lvl6pPr marL="10753344" algn="l" defTabSz="4301338" rtl="0" eaLnBrk="1" latinLnBrk="0" hangingPunct="1">
      <a:defRPr sz="8467" kern="1200">
        <a:solidFill>
          <a:schemeClr val="tx1"/>
        </a:solidFill>
        <a:latin typeface="+mn-lt"/>
        <a:ea typeface="+mn-ea"/>
        <a:cs typeface="+mn-cs"/>
      </a:defRPr>
    </a:lvl6pPr>
    <a:lvl7pPr marL="12904013" algn="l" defTabSz="4301338" rtl="0" eaLnBrk="1" latinLnBrk="0" hangingPunct="1">
      <a:defRPr sz="8467" kern="1200">
        <a:solidFill>
          <a:schemeClr val="tx1"/>
        </a:solidFill>
        <a:latin typeface="+mn-lt"/>
        <a:ea typeface="+mn-ea"/>
        <a:cs typeface="+mn-cs"/>
      </a:defRPr>
    </a:lvl7pPr>
    <a:lvl8pPr marL="15054682" algn="l" defTabSz="4301338" rtl="0" eaLnBrk="1" latinLnBrk="0" hangingPunct="1">
      <a:defRPr sz="8467" kern="1200">
        <a:solidFill>
          <a:schemeClr val="tx1"/>
        </a:solidFill>
        <a:latin typeface="+mn-lt"/>
        <a:ea typeface="+mn-ea"/>
        <a:cs typeface="+mn-cs"/>
      </a:defRPr>
    </a:lvl8pPr>
    <a:lvl9pPr marL="17205350" algn="l" defTabSz="4301338" rtl="0" eaLnBrk="1" latinLnBrk="0" hangingPunct="1">
      <a:defRPr sz="846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96">
          <p15:clr>
            <a:srgbClr val="A4A3A4"/>
          </p15:clr>
        </p15:guide>
        <p15:guide id="2" pos="161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87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7" d="100"/>
          <a:sy n="17" d="100"/>
        </p:scale>
        <p:origin x="476" y="8"/>
      </p:cViewPr>
      <p:guideLst>
        <p:guide orient="horz" pos="12096"/>
        <p:guide pos="16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6285233"/>
            <a:ext cx="43525440" cy="13370560"/>
          </a:xfrm>
        </p:spPr>
        <p:txBody>
          <a:bodyPr anchor="b"/>
          <a:lstStyle>
            <a:lvl1pPr algn="ctr">
              <a:defRPr sz="33600"/>
            </a:lvl1pPr>
          </a:lstStyle>
          <a:p>
            <a:r>
              <a:rPr lang="en-US"/>
              <a:t>Click to edit Master title style</a:t>
            </a:r>
            <a:endParaRPr lang="en-US" dirty="0"/>
          </a:p>
        </p:txBody>
      </p:sp>
      <p:sp>
        <p:nvSpPr>
          <p:cNvPr id="3" name="Subtitle 2"/>
          <p:cNvSpPr>
            <a:spLocks noGrp="1"/>
          </p:cNvSpPr>
          <p:nvPr>
            <p:ph type="subTitle" idx="1"/>
          </p:nvPr>
        </p:nvSpPr>
        <p:spPr>
          <a:xfrm>
            <a:off x="6400800" y="20171413"/>
            <a:ext cx="38404800" cy="9272267"/>
          </a:xfrm>
        </p:spPr>
        <p:txBody>
          <a:bodyPr/>
          <a:lstStyle>
            <a:lvl1pPr marL="0" indent="0" algn="ctr">
              <a:buNone/>
              <a:defRPr sz="13440"/>
            </a:lvl1pPr>
            <a:lvl2pPr marL="2560320" indent="0" algn="ctr">
              <a:buNone/>
              <a:defRPr sz="11200"/>
            </a:lvl2pPr>
            <a:lvl3pPr marL="5120640" indent="0" algn="ctr">
              <a:buNone/>
              <a:defRPr sz="10080"/>
            </a:lvl3pPr>
            <a:lvl4pPr marL="7680960" indent="0" algn="ctr">
              <a:buNone/>
              <a:defRPr sz="8960"/>
            </a:lvl4pPr>
            <a:lvl5pPr marL="10241280" indent="0" algn="ctr">
              <a:buNone/>
              <a:defRPr sz="8960"/>
            </a:lvl5pPr>
            <a:lvl6pPr marL="12801600" indent="0" algn="ctr">
              <a:buNone/>
              <a:defRPr sz="8960"/>
            </a:lvl6pPr>
            <a:lvl7pPr marL="15361920" indent="0" algn="ctr">
              <a:buNone/>
              <a:defRPr sz="8960"/>
            </a:lvl7pPr>
            <a:lvl8pPr marL="17922240" indent="0" algn="ctr">
              <a:buNone/>
              <a:defRPr sz="8960"/>
            </a:lvl8pPr>
            <a:lvl9pPr marL="20482560" indent="0" algn="ctr">
              <a:buNone/>
              <a:defRPr sz="89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E6DA39-56A6-4C76-8BF3-A9D7E96008DB}" type="datetimeFigureOut">
              <a:rPr lang="en-US" smtClean="0"/>
              <a:t>4/12/2020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262568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E6DA39-56A6-4C76-8BF3-A9D7E96008DB}" type="datetimeFigureOut">
              <a:rPr lang="en-US" smtClean="0"/>
              <a:t>4/12/2020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326713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93773" y="9574541"/>
            <a:ext cx="44165520" cy="15975327"/>
          </a:xfrm>
        </p:spPr>
        <p:txBody>
          <a:bodyPr anchor="b"/>
          <a:lstStyle>
            <a:lvl1pPr>
              <a:defRPr sz="33600"/>
            </a:lvl1pPr>
          </a:lstStyle>
          <a:p>
            <a:r>
              <a:rPr lang="en-US"/>
              <a:t>Click to edit Master title style</a:t>
            </a:r>
            <a:endParaRPr lang="en-US" dirty="0"/>
          </a:p>
        </p:txBody>
      </p:sp>
      <p:sp>
        <p:nvSpPr>
          <p:cNvPr id="3" name="Text Placeholder 2"/>
          <p:cNvSpPr>
            <a:spLocks noGrp="1"/>
          </p:cNvSpPr>
          <p:nvPr>
            <p:ph type="body" idx="1"/>
          </p:nvPr>
        </p:nvSpPr>
        <p:spPr>
          <a:xfrm>
            <a:off x="3493773" y="25701001"/>
            <a:ext cx="44165520" cy="8401047"/>
          </a:xfrm>
        </p:spPr>
        <p:txBody>
          <a:bodyPr/>
          <a:lstStyle>
            <a:lvl1pPr marL="0" indent="0">
              <a:buNone/>
              <a:defRPr sz="13440">
                <a:solidFill>
                  <a:schemeClr val="tx1"/>
                </a:solidFill>
              </a:defRPr>
            </a:lvl1pPr>
            <a:lvl2pPr marL="2560320" indent="0">
              <a:buNone/>
              <a:defRPr sz="11200">
                <a:solidFill>
                  <a:schemeClr val="tx1">
                    <a:tint val="75000"/>
                  </a:schemeClr>
                </a:solidFill>
              </a:defRPr>
            </a:lvl2pPr>
            <a:lvl3pPr marL="5120640" indent="0">
              <a:buNone/>
              <a:defRPr sz="10080">
                <a:solidFill>
                  <a:schemeClr val="tx1">
                    <a:tint val="75000"/>
                  </a:schemeClr>
                </a:solidFill>
              </a:defRPr>
            </a:lvl3pPr>
            <a:lvl4pPr marL="7680960" indent="0">
              <a:buNone/>
              <a:defRPr sz="8960">
                <a:solidFill>
                  <a:schemeClr val="tx1">
                    <a:tint val="75000"/>
                  </a:schemeClr>
                </a:solidFill>
              </a:defRPr>
            </a:lvl4pPr>
            <a:lvl5pPr marL="10241280" indent="0">
              <a:buNone/>
              <a:defRPr sz="8960">
                <a:solidFill>
                  <a:schemeClr val="tx1">
                    <a:tint val="75000"/>
                  </a:schemeClr>
                </a:solidFill>
              </a:defRPr>
            </a:lvl5pPr>
            <a:lvl6pPr marL="12801600" indent="0">
              <a:buNone/>
              <a:defRPr sz="8960">
                <a:solidFill>
                  <a:schemeClr val="tx1">
                    <a:tint val="75000"/>
                  </a:schemeClr>
                </a:solidFill>
              </a:defRPr>
            </a:lvl6pPr>
            <a:lvl7pPr marL="15361920" indent="0">
              <a:buNone/>
              <a:defRPr sz="8960">
                <a:solidFill>
                  <a:schemeClr val="tx1">
                    <a:tint val="75000"/>
                  </a:schemeClr>
                </a:solidFill>
              </a:defRPr>
            </a:lvl7pPr>
            <a:lvl8pPr marL="17922240" indent="0">
              <a:buNone/>
              <a:defRPr sz="8960">
                <a:solidFill>
                  <a:schemeClr val="tx1">
                    <a:tint val="75000"/>
                  </a:schemeClr>
                </a:solidFill>
              </a:defRPr>
            </a:lvl8pPr>
            <a:lvl9pPr marL="20482560" indent="0">
              <a:buNone/>
              <a:defRPr sz="89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E6DA39-56A6-4C76-8BF3-A9D7E96008DB}" type="datetimeFigureOut">
              <a:rPr lang="en-US" smtClean="0"/>
              <a:t>4/12/2020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3451018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520440" y="10223500"/>
            <a:ext cx="21762720" cy="243674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5923240" y="10223500"/>
            <a:ext cx="21762720" cy="243674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E6DA39-56A6-4C76-8BF3-A9D7E96008DB}" type="datetimeFigureOut">
              <a:rPr lang="en-US" smtClean="0"/>
              <a:t>4/12/2020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2513736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7110" y="2044708"/>
            <a:ext cx="44165520" cy="7423153"/>
          </a:xfrm>
        </p:spPr>
        <p:txBody>
          <a:bodyPr/>
          <a:lstStyle/>
          <a:p>
            <a:r>
              <a:rPr lang="en-US"/>
              <a:t>Click to edit Master title style</a:t>
            </a:r>
            <a:endParaRPr lang="en-US" dirty="0"/>
          </a:p>
        </p:txBody>
      </p:sp>
      <p:sp>
        <p:nvSpPr>
          <p:cNvPr id="3" name="Text Placeholder 2"/>
          <p:cNvSpPr>
            <a:spLocks noGrp="1"/>
          </p:cNvSpPr>
          <p:nvPr>
            <p:ph type="body" idx="1"/>
          </p:nvPr>
        </p:nvSpPr>
        <p:spPr>
          <a:xfrm>
            <a:off x="3527115" y="9414513"/>
            <a:ext cx="21662704" cy="4613907"/>
          </a:xfrm>
        </p:spPr>
        <p:txBody>
          <a:bodyPr anchor="b"/>
          <a:lstStyle>
            <a:lvl1pPr marL="0" indent="0">
              <a:buNone/>
              <a:defRPr sz="13440" b="1"/>
            </a:lvl1pPr>
            <a:lvl2pPr marL="2560320" indent="0">
              <a:buNone/>
              <a:defRPr sz="11200" b="1"/>
            </a:lvl2pPr>
            <a:lvl3pPr marL="5120640" indent="0">
              <a:buNone/>
              <a:defRPr sz="10080" b="1"/>
            </a:lvl3pPr>
            <a:lvl4pPr marL="7680960" indent="0">
              <a:buNone/>
              <a:defRPr sz="8960" b="1"/>
            </a:lvl4pPr>
            <a:lvl5pPr marL="10241280" indent="0">
              <a:buNone/>
              <a:defRPr sz="8960" b="1"/>
            </a:lvl5pPr>
            <a:lvl6pPr marL="12801600" indent="0">
              <a:buNone/>
              <a:defRPr sz="8960" b="1"/>
            </a:lvl6pPr>
            <a:lvl7pPr marL="15361920" indent="0">
              <a:buNone/>
              <a:defRPr sz="8960" b="1"/>
            </a:lvl7pPr>
            <a:lvl8pPr marL="17922240" indent="0">
              <a:buNone/>
              <a:defRPr sz="8960" b="1"/>
            </a:lvl8pPr>
            <a:lvl9pPr marL="20482560" indent="0">
              <a:buNone/>
              <a:defRPr sz="8960" b="1"/>
            </a:lvl9pPr>
          </a:lstStyle>
          <a:p>
            <a:pPr lvl="0"/>
            <a:r>
              <a:rPr lang="en-US"/>
              <a:t>Click to edit Master text styles</a:t>
            </a:r>
          </a:p>
        </p:txBody>
      </p:sp>
      <p:sp>
        <p:nvSpPr>
          <p:cNvPr id="4" name="Content Placeholder 3"/>
          <p:cNvSpPr>
            <a:spLocks noGrp="1"/>
          </p:cNvSpPr>
          <p:nvPr>
            <p:ph sz="half" idx="2"/>
          </p:nvPr>
        </p:nvSpPr>
        <p:spPr>
          <a:xfrm>
            <a:off x="3527115" y="14028420"/>
            <a:ext cx="21662704" cy="206336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5923243" y="9414513"/>
            <a:ext cx="21769390" cy="4613907"/>
          </a:xfrm>
        </p:spPr>
        <p:txBody>
          <a:bodyPr anchor="b"/>
          <a:lstStyle>
            <a:lvl1pPr marL="0" indent="0">
              <a:buNone/>
              <a:defRPr sz="13440" b="1"/>
            </a:lvl1pPr>
            <a:lvl2pPr marL="2560320" indent="0">
              <a:buNone/>
              <a:defRPr sz="11200" b="1"/>
            </a:lvl2pPr>
            <a:lvl3pPr marL="5120640" indent="0">
              <a:buNone/>
              <a:defRPr sz="10080" b="1"/>
            </a:lvl3pPr>
            <a:lvl4pPr marL="7680960" indent="0">
              <a:buNone/>
              <a:defRPr sz="8960" b="1"/>
            </a:lvl4pPr>
            <a:lvl5pPr marL="10241280" indent="0">
              <a:buNone/>
              <a:defRPr sz="8960" b="1"/>
            </a:lvl5pPr>
            <a:lvl6pPr marL="12801600" indent="0">
              <a:buNone/>
              <a:defRPr sz="8960" b="1"/>
            </a:lvl6pPr>
            <a:lvl7pPr marL="15361920" indent="0">
              <a:buNone/>
              <a:defRPr sz="8960" b="1"/>
            </a:lvl7pPr>
            <a:lvl8pPr marL="17922240" indent="0">
              <a:buNone/>
              <a:defRPr sz="8960" b="1"/>
            </a:lvl8pPr>
            <a:lvl9pPr marL="20482560" indent="0">
              <a:buNone/>
              <a:defRPr sz="8960" b="1"/>
            </a:lvl9pPr>
          </a:lstStyle>
          <a:p>
            <a:pPr lvl="0"/>
            <a:r>
              <a:rPr lang="en-US"/>
              <a:t>Click to edit Master text styles</a:t>
            </a:r>
          </a:p>
        </p:txBody>
      </p:sp>
      <p:sp>
        <p:nvSpPr>
          <p:cNvPr id="6" name="Content Placeholder 5"/>
          <p:cNvSpPr>
            <a:spLocks noGrp="1"/>
          </p:cNvSpPr>
          <p:nvPr>
            <p:ph sz="quarter" idx="4"/>
          </p:nvPr>
        </p:nvSpPr>
        <p:spPr>
          <a:xfrm>
            <a:off x="25923243" y="14028420"/>
            <a:ext cx="21769390" cy="206336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E6DA39-56A6-4C76-8BF3-A9D7E96008DB}" type="datetimeFigureOut">
              <a:rPr lang="en-US" smtClean="0"/>
              <a:t>4/12/2020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925790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E6DA39-56A6-4C76-8BF3-A9D7E96008DB}" type="datetimeFigureOut">
              <a:rPr lang="en-US" smtClean="0"/>
              <a:t>4/12/2020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2285276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E6DA39-56A6-4C76-8BF3-A9D7E96008DB}" type="datetimeFigureOut">
              <a:rPr lang="en-US" smtClean="0"/>
              <a:t>4/12/2020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676539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0" y="2560320"/>
            <a:ext cx="16515397" cy="8961120"/>
          </a:xfrm>
        </p:spPr>
        <p:txBody>
          <a:bodyPr anchor="b"/>
          <a:lstStyle>
            <a:lvl1pPr>
              <a:defRPr sz="17920"/>
            </a:lvl1pPr>
          </a:lstStyle>
          <a:p>
            <a:r>
              <a:rPr lang="en-US"/>
              <a:t>Click to edit Master title style</a:t>
            </a:r>
            <a:endParaRPr lang="en-US" dirty="0"/>
          </a:p>
        </p:txBody>
      </p:sp>
      <p:sp>
        <p:nvSpPr>
          <p:cNvPr id="3" name="Content Placeholder 2"/>
          <p:cNvSpPr>
            <a:spLocks noGrp="1"/>
          </p:cNvSpPr>
          <p:nvPr>
            <p:ph idx="1"/>
          </p:nvPr>
        </p:nvSpPr>
        <p:spPr>
          <a:xfrm>
            <a:off x="21769390" y="5529588"/>
            <a:ext cx="25923240" cy="27292300"/>
          </a:xfrm>
        </p:spPr>
        <p:txBody>
          <a:bodyPr/>
          <a:lstStyle>
            <a:lvl1pPr>
              <a:defRPr sz="17920"/>
            </a:lvl1pPr>
            <a:lvl2pPr>
              <a:defRPr sz="15680"/>
            </a:lvl2pPr>
            <a:lvl3pPr>
              <a:defRPr sz="13440"/>
            </a:lvl3pPr>
            <a:lvl4pPr>
              <a:defRPr sz="11200"/>
            </a:lvl4pPr>
            <a:lvl5pPr>
              <a:defRPr sz="11200"/>
            </a:lvl5pPr>
            <a:lvl6pPr>
              <a:defRPr sz="11200"/>
            </a:lvl6pPr>
            <a:lvl7pPr>
              <a:defRPr sz="11200"/>
            </a:lvl7pPr>
            <a:lvl8pPr>
              <a:defRPr sz="11200"/>
            </a:lvl8pPr>
            <a:lvl9pPr>
              <a:defRPr sz="1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527110" y="11521440"/>
            <a:ext cx="16515397" cy="21344893"/>
          </a:xfrm>
        </p:spPr>
        <p:txBody>
          <a:bodyPr/>
          <a:lstStyle>
            <a:lvl1pPr marL="0" indent="0">
              <a:buNone/>
              <a:defRPr sz="8960"/>
            </a:lvl1pPr>
            <a:lvl2pPr marL="2560320" indent="0">
              <a:buNone/>
              <a:defRPr sz="7840"/>
            </a:lvl2pPr>
            <a:lvl3pPr marL="5120640" indent="0">
              <a:buNone/>
              <a:defRPr sz="6720"/>
            </a:lvl3pPr>
            <a:lvl4pPr marL="7680960" indent="0">
              <a:buNone/>
              <a:defRPr sz="5600"/>
            </a:lvl4pPr>
            <a:lvl5pPr marL="10241280" indent="0">
              <a:buNone/>
              <a:defRPr sz="5600"/>
            </a:lvl5pPr>
            <a:lvl6pPr marL="12801600" indent="0">
              <a:buNone/>
              <a:defRPr sz="5600"/>
            </a:lvl6pPr>
            <a:lvl7pPr marL="15361920" indent="0">
              <a:buNone/>
              <a:defRPr sz="5600"/>
            </a:lvl7pPr>
            <a:lvl8pPr marL="17922240" indent="0">
              <a:buNone/>
              <a:defRPr sz="5600"/>
            </a:lvl8pPr>
            <a:lvl9pPr marL="20482560" indent="0">
              <a:buNone/>
              <a:defRPr sz="5600"/>
            </a:lvl9pPr>
          </a:lstStyle>
          <a:p>
            <a:pPr lvl="0"/>
            <a:r>
              <a:rPr lang="en-US"/>
              <a:t>Click to edit Master text styles</a:t>
            </a:r>
          </a:p>
        </p:txBody>
      </p:sp>
      <p:sp>
        <p:nvSpPr>
          <p:cNvPr id="5" name="Date Placeholder 4"/>
          <p:cNvSpPr>
            <a:spLocks noGrp="1"/>
          </p:cNvSpPr>
          <p:nvPr>
            <p:ph type="dt" sz="half" idx="10"/>
          </p:nvPr>
        </p:nvSpPr>
        <p:spPr/>
        <p:txBody>
          <a:bodyPr/>
          <a:lstStyle/>
          <a:p>
            <a:fld id="{1EE6DA39-56A6-4C76-8BF3-A9D7E96008DB}" type="datetimeFigureOut">
              <a:rPr lang="en-US" smtClean="0"/>
              <a:t>4/12/2020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3365329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0" y="2560320"/>
            <a:ext cx="16515397" cy="8961120"/>
          </a:xfrm>
        </p:spPr>
        <p:txBody>
          <a:bodyPr anchor="b"/>
          <a:lstStyle>
            <a:lvl1pPr>
              <a:defRPr sz="17920"/>
            </a:lvl1pPr>
          </a:lstStyle>
          <a:p>
            <a:r>
              <a:rPr lang="en-US"/>
              <a:t>Click to edit Master title style</a:t>
            </a:r>
            <a:endParaRPr lang="en-US" dirty="0"/>
          </a:p>
        </p:txBody>
      </p:sp>
      <p:sp>
        <p:nvSpPr>
          <p:cNvPr id="3" name="Picture Placeholder 2"/>
          <p:cNvSpPr>
            <a:spLocks noGrp="1" noChangeAspect="1"/>
          </p:cNvSpPr>
          <p:nvPr>
            <p:ph type="pic" idx="1"/>
          </p:nvPr>
        </p:nvSpPr>
        <p:spPr>
          <a:xfrm>
            <a:off x="21769390" y="5529588"/>
            <a:ext cx="25923240" cy="27292300"/>
          </a:xfrm>
        </p:spPr>
        <p:txBody>
          <a:bodyPr anchor="t"/>
          <a:lstStyle>
            <a:lvl1pPr marL="0" indent="0">
              <a:buNone/>
              <a:defRPr sz="17920"/>
            </a:lvl1pPr>
            <a:lvl2pPr marL="2560320" indent="0">
              <a:buNone/>
              <a:defRPr sz="15680"/>
            </a:lvl2pPr>
            <a:lvl3pPr marL="5120640" indent="0">
              <a:buNone/>
              <a:defRPr sz="13440"/>
            </a:lvl3pPr>
            <a:lvl4pPr marL="7680960" indent="0">
              <a:buNone/>
              <a:defRPr sz="11200"/>
            </a:lvl4pPr>
            <a:lvl5pPr marL="10241280" indent="0">
              <a:buNone/>
              <a:defRPr sz="11200"/>
            </a:lvl5pPr>
            <a:lvl6pPr marL="12801600" indent="0">
              <a:buNone/>
              <a:defRPr sz="11200"/>
            </a:lvl6pPr>
            <a:lvl7pPr marL="15361920" indent="0">
              <a:buNone/>
              <a:defRPr sz="11200"/>
            </a:lvl7pPr>
            <a:lvl8pPr marL="17922240" indent="0">
              <a:buNone/>
              <a:defRPr sz="11200"/>
            </a:lvl8pPr>
            <a:lvl9pPr marL="20482560" indent="0">
              <a:buNone/>
              <a:defRPr sz="11200"/>
            </a:lvl9pPr>
          </a:lstStyle>
          <a:p>
            <a:r>
              <a:rPr lang="en-US"/>
              <a:t>Click icon to add picture</a:t>
            </a:r>
            <a:endParaRPr lang="en-US" dirty="0"/>
          </a:p>
        </p:txBody>
      </p:sp>
      <p:sp>
        <p:nvSpPr>
          <p:cNvPr id="4" name="Text Placeholder 3"/>
          <p:cNvSpPr>
            <a:spLocks noGrp="1"/>
          </p:cNvSpPr>
          <p:nvPr>
            <p:ph type="body" sz="half" idx="2"/>
          </p:nvPr>
        </p:nvSpPr>
        <p:spPr>
          <a:xfrm>
            <a:off x="3527110" y="11521440"/>
            <a:ext cx="16515397" cy="21344893"/>
          </a:xfrm>
        </p:spPr>
        <p:txBody>
          <a:bodyPr/>
          <a:lstStyle>
            <a:lvl1pPr marL="0" indent="0">
              <a:buNone/>
              <a:defRPr sz="8960"/>
            </a:lvl1pPr>
            <a:lvl2pPr marL="2560320" indent="0">
              <a:buNone/>
              <a:defRPr sz="7840"/>
            </a:lvl2pPr>
            <a:lvl3pPr marL="5120640" indent="0">
              <a:buNone/>
              <a:defRPr sz="6720"/>
            </a:lvl3pPr>
            <a:lvl4pPr marL="7680960" indent="0">
              <a:buNone/>
              <a:defRPr sz="5600"/>
            </a:lvl4pPr>
            <a:lvl5pPr marL="10241280" indent="0">
              <a:buNone/>
              <a:defRPr sz="5600"/>
            </a:lvl5pPr>
            <a:lvl6pPr marL="12801600" indent="0">
              <a:buNone/>
              <a:defRPr sz="5600"/>
            </a:lvl6pPr>
            <a:lvl7pPr marL="15361920" indent="0">
              <a:buNone/>
              <a:defRPr sz="5600"/>
            </a:lvl7pPr>
            <a:lvl8pPr marL="17922240" indent="0">
              <a:buNone/>
              <a:defRPr sz="5600"/>
            </a:lvl8pPr>
            <a:lvl9pPr marL="20482560" indent="0">
              <a:buNone/>
              <a:defRPr sz="5600"/>
            </a:lvl9pPr>
          </a:lstStyle>
          <a:p>
            <a:pPr lvl="0"/>
            <a:r>
              <a:rPr lang="en-US"/>
              <a:t>Click to edit Master text styles</a:t>
            </a:r>
          </a:p>
        </p:txBody>
      </p:sp>
      <p:sp>
        <p:nvSpPr>
          <p:cNvPr id="5" name="Date Placeholder 4"/>
          <p:cNvSpPr>
            <a:spLocks noGrp="1"/>
          </p:cNvSpPr>
          <p:nvPr>
            <p:ph type="dt" sz="half" idx="10"/>
          </p:nvPr>
        </p:nvSpPr>
        <p:spPr/>
        <p:txBody>
          <a:bodyPr/>
          <a:lstStyle/>
          <a:p>
            <a:fld id="{1EE6DA39-56A6-4C76-8BF3-A9D7E96008DB}" type="datetimeFigureOut">
              <a:rPr lang="en-US" smtClean="0"/>
              <a:t>4/12/2020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1931277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E6DA39-56A6-4C76-8BF3-A9D7E96008DB}" type="datetimeFigureOut">
              <a:rPr lang="en-US" smtClean="0"/>
              <a:t>4/12/2020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1769843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3" y="2044700"/>
            <a:ext cx="11041380" cy="3254629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520443" y="2044700"/>
            <a:ext cx="32484060" cy="325462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E6DA39-56A6-4C76-8BF3-A9D7E96008DB}" type="datetimeFigureOut">
              <a:rPr lang="en-US" smtClean="0"/>
              <a:t>4/12/2020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B18E-45E2-4C03-8816-7035166A53E1}" type="slidenum">
              <a:rPr lang="en-US" smtClean="0"/>
              <a:t>‹#›</a:t>
            </a:fld>
            <a:endParaRPr lang="en-US"/>
          </a:p>
        </p:txBody>
      </p:sp>
    </p:spTree>
    <p:extLst>
      <p:ext uri="{BB962C8B-B14F-4D97-AF65-F5344CB8AC3E}">
        <p14:creationId xmlns:p14="http://schemas.microsoft.com/office/powerpoint/2010/main" val="2655856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2044708"/>
            <a:ext cx="44165520" cy="74231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520440" y="10223500"/>
            <a:ext cx="44165520" cy="2436749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520440" y="35595568"/>
            <a:ext cx="11521440" cy="2044700"/>
          </a:xfrm>
          <a:prstGeom prst="rect">
            <a:avLst/>
          </a:prstGeom>
        </p:spPr>
        <p:txBody>
          <a:bodyPr vert="horz" lIns="91440" tIns="45720" rIns="91440" bIns="45720" rtlCol="0" anchor="ctr"/>
          <a:lstStyle>
            <a:lvl1pPr algn="l">
              <a:defRPr sz="6720">
                <a:solidFill>
                  <a:schemeClr val="tx1">
                    <a:tint val="75000"/>
                  </a:schemeClr>
                </a:solidFill>
              </a:defRPr>
            </a:lvl1pPr>
          </a:lstStyle>
          <a:p>
            <a:fld id="{1EE6DA39-56A6-4C76-8BF3-A9D7E96008DB}" type="datetimeFigureOut">
              <a:rPr lang="en-US" smtClean="0"/>
              <a:t>4/12/2020</a:t>
            </a:fld>
            <a:endParaRPr lang="en-US"/>
          </a:p>
        </p:txBody>
      </p:sp>
      <p:sp>
        <p:nvSpPr>
          <p:cNvPr id="5" name="Footer Placeholder 4"/>
          <p:cNvSpPr>
            <a:spLocks noGrp="1"/>
          </p:cNvSpPr>
          <p:nvPr>
            <p:ph type="ftr" sz="quarter" idx="3"/>
          </p:nvPr>
        </p:nvSpPr>
        <p:spPr>
          <a:xfrm>
            <a:off x="16962120" y="35595568"/>
            <a:ext cx="17282160" cy="2044700"/>
          </a:xfrm>
          <a:prstGeom prst="rect">
            <a:avLst/>
          </a:prstGeom>
        </p:spPr>
        <p:txBody>
          <a:bodyPr vert="horz" lIns="91440" tIns="45720" rIns="91440" bIns="45720" rtlCol="0" anchor="ctr"/>
          <a:lstStyle>
            <a:lvl1pPr algn="ctr">
              <a:defRPr sz="67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164520" y="35595568"/>
            <a:ext cx="11521440" cy="2044700"/>
          </a:xfrm>
          <a:prstGeom prst="rect">
            <a:avLst/>
          </a:prstGeom>
        </p:spPr>
        <p:txBody>
          <a:bodyPr vert="horz" lIns="91440" tIns="45720" rIns="91440" bIns="45720" rtlCol="0" anchor="ctr"/>
          <a:lstStyle>
            <a:lvl1pPr algn="r">
              <a:defRPr sz="6720">
                <a:solidFill>
                  <a:schemeClr val="tx1">
                    <a:tint val="75000"/>
                  </a:schemeClr>
                </a:solidFill>
              </a:defRPr>
            </a:lvl1pPr>
          </a:lstStyle>
          <a:p>
            <a:fld id="{31AFB18E-45E2-4C03-8816-7035166A53E1}" type="slidenum">
              <a:rPr lang="en-US" smtClean="0"/>
              <a:t>‹#›</a:t>
            </a:fld>
            <a:endParaRPr lang="en-US"/>
          </a:p>
        </p:txBody>
      </p:sp>
    </p:spTree>
    <p:extLst>
      <p:ext uri="{BB962C8B-B14F-4D97-AF65-F5344CB8AC3E}">
        <p14:creationId xmlns:p14="http://schemas.microsoft.com/office/powerpoint/2010/main" val="964706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120640" rtl="0" eaLnBrk="1" latinLnBrk="0" hangingPunct="1">
        <a:lnSpc>
          <a:spcPct val="90000"/>
        </a:lnSpc>
        <a:spcBef>
          <a:spcPct val="0"/>
        </a:spcBef>
        <a:buNone/>
        <a:defRPr sz="24640" kern="1200">
          <a:solidFill>
            <a:schemeClr val="tx1"/>
          </a:solidFill>
          <a:latin typeface="+mj-lt"/>
          <a:ea typeface="+mj-ea"/>
          <a:cs typeface="+mj-cs"/>
        </a:defRPr>
      </a:lvl1pPr>
    </p:titleStyle>
    <p:body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p:bodyStyle>
    <p:otherStyle>
      <a:defPPr>
        <a:defRPr lang="en-US"/>
      </a:defPPr>
      <a:lvl1pPr marL="0" algn="l" defTabSz="5120640" rtl="0" eaLnBrk="1" latinLnBrk="0" hangingPunct="1">
        <a:defRPr sz="10080" kern="1200">
          <a:solidFill>
            <a:schemeClr val="tx1"/>
          </a:solidFill>
          <a:latin typeface="+mn-lt"/>
          <a:ea typeface="+mn-ea"/>
          <a:cs typeface="+mn-cs"/>
        </a:defRPr>
      </a:lvl1pPr>
      <a:lvl2pPr marL="2560320" algn="l" defTabSz="5120640" rtl="0" eaLnBrk="1" latinLnBrk="0" hangingPunct="1">
        <a:defRPr sz="10080" kern="1200">
          <a:solidFill>
            <a:schemeClr val="tx1"/>
          </a:solidFill>
          <a:latin typeface="+mn-lt"/>
          <a:ea typeface="+mn-ea"/>
          <a:cs typeface="+mn-cs"/>
        </a:defRPr>
      </a:lvl2pPr>
      <a:lvl3pPr marL="5120640" algn="l" defTabSz="5120640" rtl="0" eaLnBrk="1" latinLnBrk="0" hangingPunct="1">
        <a:defRPr sz="10080" kern="1200">
          <a:solidFill>
            <a:schemeClr val="tx1"/>
          </a:solidFill>
          <a:latin typeface="+mn-lt"/>
          <a:ea typeface="+mn-ea"/>
          <a:cs typeface="+mn-cs"/>
        </a:defRPr>
      </a:lvl3pPr>
      <a:lvl4pPr marL="7680960" algn="l" defTabSz="5120640" rtl="0" eaLnBrk="1" latinLnBrk="0" hangingPunct="1">
        <a:defRPr sz="10080" kern="1200">
          <a:solidFill>
            <a:schemeClr val="tx1"/>
          </a:solidFill>
          <a:latin typeface="+mn-lt"/>
          <a:ea typeface="+mn-ea"/>
          <a:cs typeface="+mn-cs"/>
        </a:defRPr>
      </a:lvl4pPr>
      <a:lvl5pPr marL="10241280" algn="l" defTabSz="5120640" rtl="0" eaLnBrk="1" latinLnBrk="0" hangingPunct="1">
        <a:defRPr sz="10080" kern="1200">
          <a:solidFill>
            <a:schemeClr val="tx1"/>
          </a:solidFill>
          <a:latin typeface="+mn-lt"/>
          <a:ea typeface="+mn-ea"/>
          <a:cs typeface="+mn-cs"/>
        </a:defRPr>
      </a:lvl5pPr>
      <a:lvl6pPr marL="12801600" algn="l" defTabSz="5120640" rtl="0" eaLnBrk="1" latinLnBrk="0" hangingPunct="1">
        <a:defRPr sz="10080" kern="1200">
          <a:solidFill>
            <a:schemeClr val="tx1"/>
          </a:solidFill>
          <a:latin typeface="+mn-lt"/>
          <a:ea typeface="+mn-ea"/>
          <a:cs typeface="+mn-cs"/>
        </a:defRPr>
      </a:lvl6pPr>
      <a:lvl7pPr marL="15361920" algn="l" defTabSz="5120640" rtl="0" eaLnBrk="1" latinLnBrk="0" hangingPunct="1">
        <a:defRPr sz="10080" kern="1200">
          <a:solidFill>
            <a:schemeClr val="tx1"/>
          </a:solidFill>
          <a:latin typeface="+mn-lt"/>
          <a:ea typeface="+mn-ea"/>
          <a:cs typeface="+mn-cs"/>
        </a:defRPr>
      </a:lvl7pPr>
      <a:lvl8pPr marL="17922240" algn="l" defTabSz="5120640" rtl="0" eaLnBrk="1" latinLnBrk="0" hangingPunct="1">
        <a:defRPr sz="10080" kern="1200">
          <a:solidFill>
            <a:schemeClr val="tx1"/>
          </a:solidFill>
          <a:latin typeface="+mn-lt"/>
          <a:ea typeface="+mn-ea"/>
          <a:cs typeface="+mn-cs"/>
        </a:defRPr>
      </a:lvl8pPr>
      <a:lvl9pPr marL="20482560" algn="l" defTabSz="5120640" rtl="0" eaLnBrk="1" latinLnBrk="0" hangingPunct="1">
        <a:defRPr sz="100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C2DE9F-D649-4985-B7D3-59F71442342E}"/>
              </a:ext>
            </a:extLst>
          </p:cNvPr>
          <p:cNvSpPr/>
          <p:nvPr/>
        </p:nvSpPr>
        <p:spPr>
          <a:xfrm>
            <a:off x="39895649" y="-1"/>
            <a:ext cx="11278093" cy="6593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7"/>
          <p:cNvSpPr txBox="1">
            <a:spLocks noChangeArrowheads="1"/>
          </p:cNvSpPr>
          <p:nvPr/>
        </p:nvSpPr>
        <p:spPr bwMode="auto">
          <a:xfrm>
            <a:off x="1355452" y="20451083"/>
            <a:ext cx="15489237" cy="1069975"/>
          </a:xfrm>
          <a:prstGeom prst="rect">
            <a:avLst/>
          </a:prstGeom>
          <a:solidFill>
            <a:srgbClr val="A0874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54003" tIns="77002" rIns="154003" bIns="77002">
            <a:spAutoFit/>
          </a:bodyPr>
          <a:lstStyle>
            <a:lvl1pPr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marL="0" marR="0" lvl="0" indent="0" algn="ctr" defTabSz="1539875" eaLnBrk="1" fontAlgn="base" latinLnBrk="0" hangingPunct="1">
              <a:lnSpc>
                <a:spcPct val="100000"/>
              </a:lnSpc>
              <a:spcBef>
                <a:spcPct val="0"/>
              </a:spcBef>
              <a:spcAft>
                <a:spcPct val="0"/>
              </a:spcAft>
              <a:buClrTx/>
              <a:buSzTx/>
              <a:buFontTx/>
              <a:buNone/>
              <a:tabLst/>
              <a:defRPr/>
            </a:pPr>
            <a:r>
              <a:rPr kumimoji="0" lang="en-US" altLang="en-US" sz="6000" b="1" i="0" u="none" strike="noStrike" kern="0" cap="none" spc="0" normalizeH="0" baseline="0" noProof="0" dirty="0">
                <a:ln>
                  <a:noFill/>
                </a:ln>
                <a:solidFill>
                  <a:schemeClr val="tx1"/>
                </a:solidFill>
                <a:effectLst/>
                <a:uLnTx/>
                <a:uFillTx/>
                <a:latin typeface="Arial" pitchFamily="34" charset="0"/>
              </a:rPr>
              <a:t>METHODS</a:t>
            </a:r>
          </a:p>
        </p:txBody>
      </p:sp>
      <p:sp>
        <p:nvSpPr>
          <p:cNvPr id="6" name="TextBox 18"/>
          <p:cNvSpPr txBox="1">
            <a:spLocks noChangeArrowheads="1"/>
          </p:cNvSpPr>
          <p:nvPr/>
        </p:nvSpPr>
        <p:spPr bwMode="auto">
          <a:xfrm>
            <a:off x="17805400" y="6895623"/>
            <a:ext cx="15600363" cy="1069975"/>
          </a:xfrm>
          <a:prstGeom prst="rect">
            <a:avLst/>
          </a:prstGeom>
          <a:solidFill>
            <a:srgbClr val="A0874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54003" tIns="77002" rIns="154003" bIns="77002">
            <a:spAutoFit/>
          </a:bodyPr>
          <a:lstStyle>
            <a:lvl1pPr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marL="0" marR="0" lvl="0" indent="0" algn="ctr" defTabSz="1539875" eaLnBrk="1" fontAlgn="base" latinLnBrk="0" hangingPunct="1">
              <a:lnSpc>
                <a:spcPct val="100000"/>
              </a:lnSpc>
              <a:spcBef>
                <a:spcPct val="0"/>
              </a:spcBef>
              <a:spcAft>
                <a:spcPct val="0"/>
              </a:spcAft>
              <a:buClrTx/>
              <a:buSzTx/>
              <a:buFontTx/>
              <a:buNone/>
              <a:tabLst/>
              <a:defRPr/>
            </a:pPr>
            <a:r>
              <a:rPr kumimoji="0" lang="en-US" altLang="en-US" sz="6000" b="1" i="0" u="none" strike="noStrike" kern="0" cap="none" spc="0" normalizeH="0" baseline="0" noProof="0" dirty="0">
                <a:ln>
                  <a:noFill/>
                </a:ln>
                <a:solidFill>
                  <a:srgbClr val="000000"/>
                </a:solidFill>
                <a:effectLst/>
                <a:uLnTx/>
                <a:uFillTx/>
                <a:latin typeface="Arial" pitchFamily="34" charset="0"/>
              </a:rPr>
              <a:t>PURPOSE</a:t>
            </a:r>
          </a:p>
        </p:txBody>
      </p:sp>
      <p:sp>
        <p:nvSpPr>
          <p:cNvPr id="7" name="TextBox 19"/>
          <p:cNvSpPr txBox="1">
            <a:spLocks noChangeArrowheads="1"/>
          </p:cNvSpPr>
          <p:nvPr/>
        </p:nvSpPr>
        <p:spPr bwMode="auto">
          <a:xfrm>
            <a:off x="1401763" y="6885305"/>
            <a:ext cx="15489237" cy="1069975"/>
          </a:xfrm>
          <a:prstGeom prst="rect">
            <a:avLst/>
          </a:prstGeom>
          <a:solidFill>
            <a:srgbClr val="A0874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54003" tIns="77002" rIns="154003" bIns="77002">
            <a:spAutoFit/>
          </a:bodyPr>
          <a:lstStyle>
            <a:lvl1pPr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marL="0" marR="0" lvl="0" indent="0" algn="ctr" defTabSz="1539875" eaLnBrk="1" fontAlgn="base" latinLnBrk="0" hangingPunct="1">
              <a:lnSpc>
                <a:spcPct val="100000"/>
              </a:lnSpc>
              <a:spcBef>
                <a:spcPct val="0"/>
              </a:spcBef>
              <a:spcAft>
                <a:spcPct val="0"/>
              </a:spcAft>
              <a:buClrTx/>
              <a:buSzTx/>
              <a:buFontTx/>
              <a:buNone/>
              <a:tabLst/>
              <a:defRPr/>
            </a:pPr>
            <a:r>
              <a:rPr kumimoji="0" lang="en-US" altLang="en-US" sz="6000" b="1" i="0" u="none" strike="noStrike" kern="0" cap="none" spc="0" normalizeH="0" baseline="0" noProof="0" dirty="0">
                <a:ln>
                  <a:noFill/>
                </a:ln>
                <a:solidFill>
                  <a:srgbClr val="000000"/>
                </a:solidFill>
                <a:effectLst/>
                <a:uLnTx/>
                <a:uFillTx/>
                <a:latin typeface="Arial" pitchFamily="34" charset="0"/>
              </a:rPr>
              <a:t>INTRODUCTION</a:t>
            </a:r>
          </a:p>
        </p:txBody>
      </p:sp>
      <p:sp>
        <p:nvSpPr>
          <p:cNvPr id="8" name="TextBox 20"/>
          <p:cNvSpPr txBox="1">
            <a:spLocks noChangeArrowheads="1"/>
          </p:cNvSpPr>
          <p:nvPr/>
        </p:nvSpPr>
        <p:spPr bwMode="auto">
          <a:xfrm>
            <a:off x="34261425" y="6885305"/>
            <a:ext cx="16136938" cy="1069975"/>
          </a:xfrm>
          <a:prstGeom prst="rect">
            <a:avLst/>
          </a:prstGeom>
          <a:solidFill>
            <a:srgbClr val="A0874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54003" tIns="77002" rIns="154003" bIns="77002">
            <a:spAutoFit/>
          </a:bodyPr>
          <a:lstStyle>
            <a:lvl1pPr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marL="0" marR="0" lvl="0" indent="0" algn="ctr" defTabSz="1539875" eaLnBrk="1" fontAlgn="base" latinLnBrk="0" hangingPunct="1">
              <a:lnSpc>
                <a:spcPct val="100000"/>
              </a:lnSpc>
              <a:spcBef>
                <a:spcPct val="0"/>
              </a:spcBef>
              <a:spcAft>
                <a:spcPct val="0"/>
              </a:spcAft>
              <a:buClrTx/>
              <a:buSzTx/>
              <a:buFontTx/>
              <a:buNone/>
              <a:tabLst/>
              <a:defRPr/>
            </a:pPr>
            <a:r>
              <a:rPr kumimoji="0" lang="en-US" altLang="en-US" sz="6000" b="1" i="0" u="none" strike="noStrike" kern="0" cap="none" spc="0" normalizeH="0" baseline="0" noProof="0" dirty="0">
                <a:ln>
                  <a:noFill/>
                </a:ln>
                <a:solidFill>
                  <a:srgbClr val="000000"/>
                </a:solidFill>
                <a:effectLst/>
                <a:uLnTx/>
                <a:uFillTx/>
                <a:latin typeface="Arial" pitchFamily="34" charset="0"/>
              </a:rPr>
              <a:t>EDUCATIONAL FLIER</a:t>
            </a:r>
          </a:p>
        </p:txBody>
      </p:sp>
      <p:sp>
        <p:nvSpPr>
          <p:cNvPr id="9" name="TextBox 21"/>
          <p:cNvSpPr txBox="1">
            <a:spLocks noChangeArrowheads="1"/>
          </p:cNvSpPr>
          <p:nvPr/>
        </p:nvSpPr>
        <p:spPr bwMode="auto">
          <a:xfrm>
            <a:off x="34261425" y="26467116"/>
            <a:ext cx="16136938" cy="1069975"/>
          </a:xfrm>
          <a:prstGeom prst="rect">
            <a:avLst/>
          </a:prstGeom>
          <a:solidFill>
            <a:srgbClr val="A0874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54003" tIns="77002" rIns="154003" bIns="77002">
            <a:spAutoFit/>
          </a:bodyPr>
          <a:lstStyle>
            <a:lvl1pPr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marL="0" marR="0" lvl="0" indent="0" algn="ctr" defTabSz="1539875" eaLnBrk="1" fontAlgn="base" latinLnBrk="0" hangingPunct="1">
              <a:lnSpc>
                <a:spcPct val="100000"/>
              </a:lnSpc>
              <a:spcBef>
                <a:spcPct val="0"/>
              </a:spcBef>
              <a:spcAft>
                <a:spcPct val="0"/>
              </a:spcAft>
              <a:buClrTx/>
              <a:buSzTx/>
              <a:buFontTx/>
              <a:buNone/>
              <a:tabLst/>
              <a:defRPr/>
            </a:pPr>
            <a:r>
              <a:rPr kumimoji="0" lang="en-US" altLang="en-US" sz="6000" b="1" i="0" u="none" strike="noStrike" kern="0" cap="none" spc="0" normalizeH="0" baseline="0" noProof="0" dirty="0">
                <a:ln>
                  <a:noFill/>
                </a:ln>
                <a:solidFill>
                  <a:schemeClr val="tx1"/>
                </a:solidFill>
                <a:effectLst/>
                <a:uLnTx/>
                <a:uFillTx/>
                <a:latin typeface="Arial" pitchFamily="34" charset="0"/>
              </a:rPr>
              <a:t>CONCLUSION</a:t>
            </a:r>
          </a:p>
        </p:txBody>
      </p:sp>
      <p:sp>
        <p:nvSpPr>
          <p:cNvPr id="10" name="Text Box 215"/>
          <p:cNvSpPr txBox="1">
            <a:spLocks noChangeArrowheads="1"/>
          </p:cNvSpPr>
          <p:nvPr/>
        </p:nvSpPr>
        <p:spPr bwMode="auto">
          <a:xfrm>
            <a:off x="1401761" y="8180706"/>
            <a:ext cx="15489239" cy="12044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54003" tIns="77002" rIns="154003" bIns="77002"/>
          <a:lstStyle>
            <a:lvl1pPr indent="633413"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lvl="0" eaLnBrk="1" fontAlgn="base" hangingPunct="1">
              <a:spcBef>
                <a:spcPct val="0"/>
              </a:spcBef>
              <a:spcAft>
                <a:spcPct val="0"/>
              </a:spcAft>
              <a:buSzPct val="120000"/>
              <a:buFont typeface="Arial" pitchFamily="34" charset="0"/>
              <a:buChar char="•"/>
              <a:defRPr/>
            </a:pPr>
            <a:r>
              <a:rPr lang="en-US" sz="4600" dirty="0">
                <a:solidFill>
                  <a:schemeClr val="tx1"/>
                </a:solidFill>
              </a:rPr>
              <a:t>Injuries due to trauma are the leading cause of death worldwide</a:t>
            </a:r>
          </a:p>
          <a:p>
            <a:pPr lvl="0" eaLnBrk="1" fontAlgn="base" hangingPunct="1">
              <a:spcBef>
                <a:spcPct val="0"/>
              </a:spcBef>
              <a:spcAft>
                <a:spcPct val="0"/>
              </a:spcAft>
              <a:buSzPct val="120000"/>
              <a:buFont typeface="Arial" pitchFamily="34" charset="0"/>
              <a:buChar char="•"/>
              <a:defRPr/>
            </a:pPr>
            <a:r>
              <a:rPr lang="en-US" sz="4600" dirty="0">
                <a:solidFill>
                  <a:schemeClr val="tx1"/>
                </a:solidFill>
              </a:rPr>
              <a:t>Every year more than 5 million treatable neurosurgical injuries occur in low- and middle-income countries (LMICs) that do not undergo surgical intervention</a:t>
            </a:r>
          </a:p>
          <a:p>
            <a:pPr lvl="0" eaLnBrk="1" fontAlgn="base" hangingPunct="1">
              <a:spcBef>
                <a:spcPct val="0"/>
              </a:spcBef>
              <a:spcAft>
                <a:spcPct val="0"/>
              </a:spcAft>
              <a:buSzPct val="120000"/>
              <a:buFont typeface="Arial" pitchFamily="34" charset="0"/>
              <a:buChar char="•"/>
              <a:defRPr/>
            </a:pPr>
            <a:r>
              <a:rPr lang="en-US" sz="4600" dirty="0">
                <a:solidFill>
                  <a:schemeClr val="tx1"/>
                </a:solidFill>
              </a:rPr>
              <a:t>Access to neurosurgical expertise is limited in many LMICs, and one important area of need is prehospital care of neurotrauma patients. </a:t>
            </a:r>
          </a:p>
          <a:p>
            <a:pPr lvl="0" eaLnBrk="1" fontAlgn="base" hangingPunct="1">
              <a:spcBef>
                <a:spcPct val="0"/>
              </a:spcBef>
              <a:spcAft>
                <a:spcPct val="0"/>
              </a:spcAft>
              <a:buSzPct val="120000"/>
              <a:buFont typeface="Arial" pitchFamily="34" charset="0"/>
              <a:buChar char="•"/>
              <a:defRPr/>
            </a:pPr>
            <a:r>
              <a:rPr lang="en-US" sz="4600" dirty="0">
                <a:solidFill>
                  <a:schemeClr val="tx1"/>
                </a:solidFill>
              </a:rPr>
              <a:t>Most LMICs lack formal prehospital Emergency Medical Services</a:t>
            </a:r>
          </a:p>
          <a:p>
            <a:pPr lvl="0" eaLnBrk="1" fontAlgn="base" hangingPunct="1">
              <a:spcBef>
                <a:spcPct val="0"/>
              </a:spcBef>
              <a:spcAft>
                <a:spcPct val="0"/>
              </a:spcAft>
              <a:buSzPct val="120000"/>
              <a:buFont typeface="Arial" pitchFamily="34" charset="0"/>
              <a:buChar char="•"/>
              <a:defRPr/>
            </a:pPr>
            <a:r>
              <a:rPr lang="en-US" sz="4600" dirty="0">
                <a:solidFill>
                  <a:schemeClr val="tx1"/>
                </a:solidFill>
              </a:rPr>
              <a:t>Instead, most patients transported by taxi, bus, private cars</a:t>
            </a:r>
          </a:p>
          <a:p>
            <a:pPr lvl="0" eaLnBrk="1" fontAlgn="base" hangingPunct="1">
              <a:spcBef>
                <a:spcPct val="0"/>
              </a:spcBef>
              <a:spcAft>
                <a:spcPct val="0"/>
              </a:spcAft>
              <a:buSzPct val="120000"/>
              <a:buFont typeface="Arial" pitchFamily="34" charset="0"/>
              <a:buChar char="•"/>
              <a:defRPr/>
            </a:pPr>
            <a:r>
              <a:rPr lang="en-US" sz="4600" dirty="0">
                <a:solidFill>
                  <a:schemeClr val="tx1"/>
                </a:solidFill>
              </a:rPr>
              <a:t>There are often delays in presentation to a tertiary center due to:</a:t>
            </a:r>
          </a:p>
          <a:p>
            <a:pPr lvl="1" eaLnBrk="1" fontAlgn="base" hangingPunct="1">
              <a:spcBef>
                <a:spcPct val="0"/>
              </a:spcBef>
              <a:spcAft>
                <a:spcPct val="0"/>
              </a:spcAft>
              <a:buSzPct val="120000"/>
              <a:buFont typeface="Arial" pitchFamily="34" charset="0"/>
              <a:buChar char="•"/>
              <a:defRPr/>
            </a:pPr>
            <a:r>
              <a:rPr lang="en-US" sz="4600" dirty="0">
                <a:solidFill>
                  <a:schemeClr val="tx1"/>
                </a:solidFill>
              </a:rPr>
              <a:t>   long travel times</a:t>
            </a:r>
          </a:p>
          <a:p>
            <a:pPr lvl="1" eaLnBrk="1" fontAlgn="base" hangingPunct="1">
              <a:spcBef>
                <a:spcPct val="0"/>
              </a:spcBef>
              <a:spcAft>
                <a:spcPct val="0"/>
              </a:spcAft>
              <a:buSzPct val="120000"/>
              <a:buFont typeface="Arial" pitchFamily="34" charset="0"/>
              <a:buChar char="•"/>
              <a:defRPr/>
            </a:pPr>
            <a:r>
              <a:rPr lang="en-US" sz="4600" dirty="0">
                <a:solidFill>
                  <a:schemeClr val="tx1"/>
                </a:solidFill>
              </a:rPr>
              <a:t>   financial limitations</a:t>
            </a:r>
          </a:p>
          <a:p>
            <a:pPr lvl="1" eaLnBrk="1" fontAlgn="base" hangingPunct="1">
              <a:spcBef>
                <a:spcPct val="0"/>
              </a:spcBef>
              <a:spcAft>
                <a:spcPct val="0"/>
              </a:spcAft>
              <a:buSzPct val="120000"/>
              <a:buFont typeface="Arial" pitchFamily="34" charset="0"/>
              <a:buChar char="•"/>
              <a:defRPr/>
            </a:pPr>
            <a:r>
              <a:rPr lang="en-US" sz="4600" dirty="0">
                <a:solidFill>
                  <a:schemeClr val="tx1"/>
                </a:solidFill>
              </a:rPr>
              <a:t>   poor infrastructure. </a:t>
            </a:r>
          </a:p>
        </p:txBody>
      </p:sp>
      <p:sp>
        <p:nvSpPr>
          <p:cNvPr id="11" name="Text Box 215"/>
          <p:cNvSpPr txBox="1">
            <a:spLocks noChangeArrowheads="1"/>
          </p:cNvSpPr>
          <p:nvPr/>
        </p:nvSpPr>
        <p:spPr bwMode="auto">
          <a:xfrm>
            <a:off x="1401762" y="21746484"/>
            <a:ext cx="15489238" cy="16124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54003" tIns="77002" rIns="154003" bIns="77002"/>
          <a:lstStyle>
            <a:lvl1pPr indent="633413"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lvl="0" eaLnBrk="1" fontAlgn="base" hangingPunct="1">
              <a:spcBef>
                <a:spcPct val="0"/>
              </a:spcBef>
              <a:spcAft>
                <a:spcPct val="0"/>
              </a:spcAft>
              <a:buSzPct val="120000"/>
              <a:buFont typeface="Arial" pitchFamily="34" charset="0"/>
              <a:buChar char="•"/>
              <a:defRPr/>
            </a:pPr>
            <a:r>
              <a:rPr kumimoji="0" lang="en-US" altLang="en-US" sz="4600" b="0" i="0" u="none" strike="noStrike" kern="0" cap="none" spc="0" normalizeH="0" baseline="0" noProof="0" dirty="0">
                <a:ln>
                  <a:noFill/>
                </a:ln>
                <a:solidFill>
                  <a:schemeClr val="tx1"/>
                </a:solidFill>
                <a:effectLst/>
                <a:uLnTx/>
                <a:uFillTx/>
                <a:latin typeface="Arial" pitchFamily="34" charset="0"/>
              </a:rPr>
              <a:t> </a:t>
            </a:r>
            <a:r>
              <a:rPr lang="en-US" sz="4600" dirty="0">
                <a:solidFill>
                  <a:schemeClr val="tx1"/>
                </a:solidFill>
              </a:rPr>
              <a:t>A descriptive, cross-sectional survey was done of individuals involved in prehospital transportation of neurotrauma patients at:</a:t>
            </a:r>
          </a:p>
          <a:p>
            <a:pPr lvl="1" eaLnBrk="1" fontAlgn="base" hangingPunct="1">
              <a:spcBef>
                <a:spcPct val="0"/>
              </a:spcBef>
              <a:spcAft>
                <a:spcPct val="0"/>
              </a:spcAft>
              <a:buSzPct val="120000"/>
              <a:buFont typeface="Arial" pitchFamily="34" charset="0"/>
              <a:buChar char="•"/>
              <a:defRPr/>
            </a:pPr>
            <a:r>
              <a:rPr lang="en-US" sz="4600" dirty="0">
                <a:solidFill>
                  <a:schemeClr val="tx1"/>
                </a:solidFill>
              </a:rPr>
              <a:t>   taxi collection areas at major transit points</a:t>
            </a:r>
          </a:p>
          <a:p>
            <a:pPr lvl="1" eaLnBrk="1" fontAlgn="base" hangingPunct="1">
              <a:spcBef>
                <a:spcPct val="0"/>
              </a:spcBef>
              <a:spcAft>
                <a:spcPct val="0"/>
              </a:spcAft>
              <a:buSzPct val="120000"/>
              <a:buFont typeface="Arial" pitchFamily="34" charset="0"/>
              <a:buChar char="•"/>
              <a:defRPr/>
            </a:pPr>
            <a:r>
              <a:rPr lang="en-US" sz="4600" dirty="0">
                <a:solidFill>
                  <a:schemeClr val="tx1"/>
                </a:solidFill>
              </a:rPr>
              <a:t>   private car stations including motorcycle, taxi, and </a:t>
            </a:r>
          </a:p>
          <a:p>
            <a:pPr marL="457200" lvl="1" indent="0" eaLnBrk="1" fontAlgn="base" hangingPunct="1">
              <a:spcBef>
                <a:spcPct val="0"/>
              </a:spcBef>
              <a:spcAft>
                <a:spcPct val="0"/>
              </a:spcAft>
              <a:buSzPct val="120000"/>
              <a:defRPr/>
            </a:pPr>
            <a:r>
              <a:rPr lang="en-US" sz="4600" dirty="0">
                <a:solidFill>
                  <a:schemeClr val="tx1"/>
                </a:solidFill>
              </a:rPr>
              <a:t>     bus stands</a:t>
            </a:r>
          </a:p>
          <a:p>
            <a:pPr lvl="1" eaLnBrk="1" fontAlgn="base" hangingPunct="1">
              <a:spcBef>
                <a:spcPct val="0"/>
              </a:spcBef>
              <a:spcAft>
                <a:spcPct val="0"/>
              </a:spcAft>
              <a:buSzPct val="120000"/>
              <a:buFont typeface="Arial" pitchFamily="34" charset="0"/>
              <a:buChar char="•"/>
              <a:defRPr/>
            </a:pPr>
            <a:r>
              <a:rPr lang="en-US" sz="4600" dirty="0">
                <a:solidFill>
                  <a:schemeClr val="tx1"/>
                </a:solidFill>
              </a:rPr>
              <a:t>   public transport stations</a:t>
            </a:r>
          </a:p>
          <a:p>
            <a:pPr lvl="1" eaLnBrk="1" fontAlgn="base" hangingPunct="1">
              <a:spcBef>
                <a:spcPct val="0"/>
              </a:spcBef>
              <a:spcAft>
                <a:spcPct val="0"/>
              </a:spcAft>
              <a:buSzPct val="120000"/>
              <a:buFont typeface="Arial" pitchFamily="34" charset="0"/>
              <a:buChar char="•"/>
              <a:defRPr/>
            </a:pPr>
            <a:r>
              <a:rPr lang="en-US" sz="4600" dirty="0">
                <a:solidFill>
                  <a:schemeClr val="tx1"/>
                </a:solidFill>
              </a:rPr>
              <a:t>   Emergency Department at </a:t>
            </a:r>
            <a:r>
              <a:rPr lang="en-US" sz="4600" dirty="0" err="1">
                <a:solidFill>
                  <a:schemeClr val="tx1"/>
                </a:solidFill>
              </a:rPr>
              <a:t>Muhimbili</a:t>
            </a:r>
            <a:r>
              <a:rPr lang="en-US" sz="4600" dirty="0">
                <a:solidFill>
                  <a:schemeClr val="tx1"/>
                </a:solidFill>
              </a:rPr>
              <a:t> National </a:t>
            </a:r>
          </a:p>
          <a:p>
            <a:pPr marL="457200" lvl="1" indent="0" eaLnBrk="1" fontAlgn="base" hangingPunct="1">
              <a:spcBef>
                <a:spcPct val="0"/>
              </a:spcBef>
              <a:spcAft>
                <a:spcPct val="0"/>
              </a:spcAft>
              <a:buSzPct val="120000"/>
              <a:defRPr/>
            </a:pPr>
            <a:r>
              <a:rPr lang="en-US" sz="4600" dirty="0">
                <a:solidFill>
                  <a:schemeClr val="tx1"/>
                </a:solidFill>
              </a:rPr>
              <a:t>     Hospital (MNH) and/or </a:t>
            </a:r>
            <a:r>
              <a:rPr lang="en-US" sz="4600" dirty="0" err="1">
                <a:solidFill>
                  <a:schemeClr val="tx1"/>
                </a:solidFill>
              </a:rPr>
              <a:t>Muhimbili</a:t>
            </a:r>
            <a:r>
              <a:rPr lang="en-US" sz="4600" dirty="0">
                <a:solidFill>
                  <a:schemeClr val="tx1"/>
                </a:solidFill>
              </a:rPr>
              <a:t> </a:t>
            </a:r>
            <a:r>
              <a:rPr lang="en-US" sz="4600" dirty="0" err="1">
                <a:solidFill>
                  <a:schemeClr val="tx1"/>
                </a:solidFill>
              </a:rPr>
              <a:t>Orthopaedic</a:t>
            </a:r>
            <a:endParaRPr lang="en-US" sz="4600" dirty="0">
              <a:solidFill>
                <a:schemeClr val="tx1"/>
              </a:solidFill>
            </a:endParaRPr>
          </a:p>
          <a:p>
            <a:pPr marL="457200" lvl="1" indent="0" eaLnBrk="1" fontAlgn="base" hangingPunct="1">
              <a:spcBef>
                <a:spcPct val="0"/>
              </a:spcBef>
              <a:spcAft>
                <a:spcPct val="0"/>
              </a:spcAft>
              <a:buSzPct val="120000"/>
              <a:defRPr/>
            </a:pPr>
            <a:r>
              <a:rPr lang="en-US" sz="4600" dirty="0">
                <a:solidFill>
                  <a:schemeClr val="tx1"/>
                </a:solidFill>
              </a:rPr>
              <a:t>     Institute (MOI)</a:t>
            </a:r>
          </a:p>
          <a:p>
            <a:pPr eaLnBrk="1" fontAlgn="base" hangingPunct="1">
              <a:spcBef>
                <a:spcPct val="0"/>
              </a:spcBef>
              <a:spcAft>
                <a:spcPct val="0"/>
              </a:spcAft>
              <a:buSzPct val="120000"/>
              <a:buFont typeface="Arial" pitchFamily="34" charset="0"/>
              <a:buChar char="•"/>
              <a:defRPr/>
            </a:pPr>
            <a:r>
              <a:rPr lang="en-US" sz="4600" dirty="0">
                <a:solidFill>
                  <a:schemeClr val="tx1"/>
                </a:solidFill>
              </a:rPr>
              <a:t>Surveys assessed demographic information and medical knowledge with three outcomes: </a:t>
            </a:r>
          </a:p>
          <a:p>
            <a:pPr lvl="1" eaLnBrk="1" fontAlgn="base" hangingPunct="1">
              <a:spcBef>
                <a:spcPct val="0"/>
              </a:spcBef>
              <a:spcAft>
                <a:spcPct val="0"/>
              </a:spcAft>
              <a:buSzPct val="120000"/>
              <a:buFont typeface="Arial" pitchFamily="34" charset="0"/>
              <a:buChar char="•"/>
              <a:defRPr/>
            </a:pPr>
            <a:r>
              <a:rPr lang="en-US" sz="4600" dirty="0">
                <a:solidFill>
                  <a:schemeClr val="tx1"/>
                </a:solidFill>
              </a:rPr>
              <a:t>   Identifying signs of a (1) deceased, (2) sick, or (3) </a:t>
            </a:r>
          </a:p>
          <a:p>
            <a:pPr marL="457200" lvl="1" indent="0" eaLnBrk="1" fontAlgn="base" hangingPunct="1">
              <a:spcBef>
                <a:spcPct val="0"/>
              </a:spcBef>
              <a:spcAft>
                <a:spcPct val="0"/>
              </a:spcAft>
              <a:buSzPct val="120000"/>
              <a:defRPr/>
            </a:pPr>
            <a:r>
              <a:rPr lang="en-US" sz="4600" dirty="0">
                <a:solidFill>
                  <a:schemeClr val="tx1"/>
                </a:solidFill>
              </a:rPr>
              <a:t>     clinically deteriorating patient. </a:t>
            </a:r>
          </a:p>
          <a:p>
            <a:pPr eaLnBrk="1" fontAlgn="base" hangingPunct="1">
              <a:spcBef>
                <a:spcPct val="0"/>
              </a:spcBef>
              <a:spcAft>
                <a:spcPct val="0"/>
              </a:spcAft>
              <a:buSzPct val="120000"/>
              <a:buFont typeface="Arial" pitchFamily="34" charset="0"/>
              <a:buChar char="•"/>
              <a:defRPr/>
            </a:pPr>
            <a:r>
              <a:rPr lang="en-US" sz="4600" dirty="0">
                <a:solidFill>
                  <a:schemeClr val="tx1"/>
                </a:solidFill>
              </a:rPr>
              <a:t>Predictors of increased medical knowledge were investigated with univariate and Multivariate Logistic Regression (MLR). </a:t>
            </a:r>
          </a:p>
          <a:p>
            <a:pPr eaLnBrk="1" fontAlgn="base" hangingPunct="1">
              <a:spcBef>
                <a:spcPct val="0"/>
              </a:spcBef>
              <a:spcAft>
                <a:spcPct val="0"/>
              </a:spcAft>
              <a:buSzPct val="120000"/>
              <a:buFont typeface="Arial" pitchFamily="34" charset="0"/>
              <a:buChar char="•"/>
              <a:defRPr/>
            </a:pPr>
            <a:r>
              <a:rPr lang="en-US" sz="4600" dirty="0">
                <a:solidFill>
                  <a:schemeClr val="tx1"/>
                </a:solidFill>
              </a:rPr>
              <a:t>Directed by the survey results, an educational flier was also created to provide information that may help transporters recognize emergency neurotrauma situations</a:t>
            </a:r>
            <a:endParaRPr kumimoji="0" lang="en-US" altLang="en-US" sz="4600" b="0" i="0" u="none" strike="noStrike" kern="0" cap="none" spc="0" normalizeH="0" baseline="0" noProof="0" dirty="0">
              <a:ln>
                <a:noFill/>
              </a:ln>
              <a:solidFill>
                <a:schemeClr val="tx1"/>
              </a:solidFill>
              <a:effectLst/>
              <a:uLnTx/>
              <a:uFillTx/>
            </a:endParaRPr>
          </a:p>
        </p:txBody>
      </p:sp>
      <p:sp>
        <p:nvSpPr>
          <p:cNvPr id="12" name="Text Box 215"/>
          <p:cNvSpPr txBox="1">
            <a:spLocks noChangeArrowheads="1"/>
          </p:cNvSpPr>
          <p:nvPr/>
        </p:nvSpPr>
        <p:spPr bwMode="auto">
          <a:xfrm>
            <a:off x="34261425" y="27541537"/>
            <a:ext cx="16136938" cy="5088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54003" tIns="77002" rIns="154003" bIns="77002"/>
          <a:lstStyle>
            <a:lvl1pPr indent="633413"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lvl="0" eaLnBrk="1" fontAlgn="base" hangingPunct="1">
              <a:spcBef>
                <a:spcPct val="0"/>
              </a:spcBef>
              <a:spcAft>
                <a:spcPct val="0"/>
              </a:spcAft>
              <a:buSzPct val="120000"/>
              <a:buFont typeface="Arial" pitchFamily="34" charset="0"/>
              <a:buChar char="•"/>
              <a:defRPr/>
            </a:pPr>
            <a:r>
              <a:rPr lang="en-US" sz="4400" dirty="0">
                <a:solidFill>
                  <a:schemeClr val="tx1"/>
                </a:solidFill>
              </a:rPr>
              <a:t>In a survey of prehospital transporters of neurotrauma patients in Tanzania, higher education level and first aid training were associated with higher medical knowledge scores. </a:t>
            </a:r>
          </a:p>
          <a:p>
            <a:pPr lvl="0" eaLnBrk="1" fontAlgn="base" hangingPunct="1">
              <a:spcBef>
                <a:spcPct val="0"/>
              </a:spcBef>
              <a:spcAft>
                <a:spcPct val="0"/>
              </a:spcAft>
              <a:buSzPct val="120000"/>
              <a:buFont typeface="Arial" pitchFamily="34" charset="0"/>
              <a:buChar char="•"/>
              <a:defRPr/>
            </a:pPr>
            <a:r>
              <a:rPr lang="en-US" sz="4400" dirty="0">
                <a:solidFill>
                  <a:schemeClr val="tx1"/>
                </a:solidFill>
              </a:rPr>
              <a:t>An educational flier was created to help prehospital transporters identify critically ill neurotrauma patients. </a:t>
            </a:r>
          </a:p>
          <a:p>
            <a:pPr lvl="0" eaLnBrk="1" fontAlgn="base" hangingPunct="1">
              <a:spcBef>
                <a:spcPct val="0"/>
              </a:spcBef>
              <a:spcAft>
                <a:spcPct val="0"/>
              </a:spcAft>
              <a:buSzPct val="120000"/>
              <a:buFont typeface="Arial" pitchFamily="34" charset="0"/>
              <a:buChar char="•"/>
              <a:defRPr/>
            </a:pPr>
            <a:r>
              <a:rPr lang="en-US" sz="4400" dirty="0">
                <a:solidFill>
                  <a:schemeClr val="tx1"/>
                </a:solidFill>
              </a:rPr>
              <a:t>Additional education of prehospital transporters in Tanzania may improve morbidity and mortality of neurotrauma patients.</a:t>
            </a:r>
            <a:endParaRPr kumimoji="0" lang="en-US" altLang="en-US" sz="4400" b="0" i="0" u="none" strike="noStrike" kern="0" cap="none" spc="0" normalizeH="0" baseline="0" noProof="0" dirty="0">
              <a:ln>
                <a:noFill/>
              </a:ln>
              <a:solidFill>
                <a:schemeClr val="tx1"/>
              </a:solidFill>
              <a:effectLst/>
              <a:uLnTx/>
              <a:uFillTx/>
            </a:endParaRPr>
          </a:p>
        </p:txBody>
      </p:sp>
      <p:grpSp>
        <p:nvGrpSpPr>
          <p:cNvPr id="18" name="Group 17"/>
          <p:cNvGrpSpPr/>
          <p:nvPr/>
        </p:nvGrpSpPr>
        <p:grpSpPr>
          <a:xfrm>
            <a:off x="0" y="8"/>
            <a:ext cx="51206400" cy="6593097"/>
            <a:chOff x="0" y="-2"/>
            <a:chExt cx="51206400" cy="6593097"/>
          </a:xfrm>
        </p:grpSpPr>
        <p:sp>
          <p:nvSpPr>
            <p:cNvPr id="14" name="TextBox 13"/>
            <p:cNvSpPr txBox="1">
              <a:spLocks noChangeArrowheads="1"/>
            </p:cNvSpPr>
            <p:nvPr/>
          </p:nvSpPr>
          <p:spPr bwMode="auto">
            <a:xfrm>
              <a:off x="0" y="-2"/>
              <a:ext cx="39949438" cy="6593097"/>
            </a:xfrm>
            <a:prstGeom prst="rect">
              <a:avLst/>
            </a:prstGeom>
            <a:solidFill>
              <a:srgbClr val="000000"/>
            </a:solidFill>
            <a:ln w="9525">
              <a:noFill/>
              <a:miter lim="800000"/>
              <a:headEnd/>
              <a:tailEnd/>
            </a:ln>
          </p:spPr>
          <p:txBody>
            <a:bodyPr lIns="0" tIns="0" rIns="0" bIns="0">
              <a:noAutofit/>
            </a:bodyPr>
            <a:lstStyle/>
            <a:p>
              <a:pPr marL="2701925" indent="-84138" defTabSz="1539875" fontAlgn="base">
                <a:spcBef>
                  <a:spcPct val="0"/>
                </a:spcBef>
                <a:spcAft>
                  <a:spcPct val="0"/>
                </a:spcAft>
                <a:defRPr/>
              </a:pPr>
              <a:endParaRPr lang="en-US" sz="5200" dirty="0">
                <a:solidFill>
                  <a:srgbClr val="FFFFFF"/>
                </a:solidFill>
                <a:latin typeface="Arial Black" pitchFamily="34" charset="0"/>
              </a:endParaRPr>
            </a:p>
            <a:p>
              <a:pPr marL="2701925" indent="-84138" defTabSz="1539875" fontAlgn="base">
                <a:spcBef>
                  <a:spcPct val="0"/>
                </a:spcBef>
                <a:spcAft>
                  <a:spcPct val="0"/>
                </a:spcAft>
                <a:defRPr/>
              </a:pPr>
              <a:r>
                <a:rPr lang="en-US" sz="7200" dirty="0">
                  <a:solidFill>
                    <a:srgbClr val="FFFFFF"/>
                  </a:solidFill>
                  <a:latin typeface="Arial Black" pitchFamily="34" charset="0"/>
                </a:rPr>
                <a:t>Prehospital care of trauma patients in Tanzania: medical knowledge assessment and proposal for safe transportation of neurotrauma patients</a:t>
              </a:r>
            </a:p>
            <a:p>
              <a:pPr marL="2701925" indent="-84138" defTabSz="1539875" fontAlgn="base">
                <a:spcBef>
                  <a:spcPct val="0"/>
                </a:spcBef>
                <a:spcAft>
                  <a:spcPct val="0"/>
                </a:spcAft>
                <a:defRPr/>
              </a:pPr>
              <a:endParaRPr lang="en-US" sz="3200" dirty="0">
                <a:solidFill>
                  <a:srgbClr val="FFFFFF"/>
                </a:solidFill>
                <a:latin typeface="Arial Black" pitchFamily="34" charset="0"/>
              </a:endParaRPr>
            </a:p>
            <a:p>
              <a:pPr marL="2701925" indent="-84138" defTabSz="1539875" fontAlgn="base">
                <a:spcBef>
                  <a:spcPct val="0"/>
                </a:spcBef>
                <a:spcAft>
                  <a:spcPct val="0"/>
                </a:spcAft>
                <a:defRPr/>
              </a:pPr>
              <a:r>
                <a:rPr lang="en-US" sz="4000" dirty="0">
                  <a:solidFill>
                    <a:srgbClr val="FFFFFF"/>
                  </a:solidFill>
                  <a:latin typeface="Arial Black" pitchFamily="34" charset="0"/>
                </a:rPr>
                <a:t>Matthews Lan, MS</a:t>
              </a:r>
              <a:r>
                <a:rPr lang="en-US" sz="4000" baseline="30000" dirty="0">
                  <a:solidFill>
                    <a:srgbClr val="FFFFFF"/>
                  </a:solidFill>
                  <a:latin typeface="Arial Black" pitchFamily="34" charset="0"/>
                </a:rPr>
                <a:t>1</a:t>
              </a:r>
              <a:r>
                <a:rPr lang="en-US" sz="4000" dirty="0">
                  <a:solidFill>
                    <a:srgbClr val="FFFFFF"/>
                  </a:solidFill>
                  <a:latin typeface="Arial Black" pitchFamily="34" charset="0"/>
                </a:rPr>
                <a:t>, Noah L. Lessing, BS</a:t>
              </a:r>
              <a:r>
                <a:rPr lang="en-US" sz="4000" baseline="30000" dirty="0">
                  <a:solidFill>
                    <a:srgbClr val="FFFFFF"/>
                  </a:solidFill>
                  <a:latin typeface="Arial Black" pitchFamily="34" charset="0"/>
                </a:rPr>
                <a:t>2</a:t>
              </a:r>
              <a:r>
                <a:rPr lang="en-US" sz="4000" dirty="0">
                  <a:solidFill>
                    <a:srgbClr val="FFFFFF"/>
                  </a:solidFill>
                  <a:latin typeface="Arial Black" pitchFamily="34" charset="0"/>
                </a:rPr>
                <a:t>, Stephen </a:t>
              </a:r>
              <a:r>
                <a:rPr lang="en-US" sz="4000" dirty="0" err="1">
                  <a:solidFill>
                    <a:srgbClr val="FFFFFF"/>
                  </a:solidFill>
                  <a:latin typeface="Arial Black" pitchFamily="34" charset="0"/>
                </a:rPr>
                <a:t>Nyamsaya</a:t>
              </a:r>
              <a:r>
                <a:rPr lang="en-US" sz="4000" dirty="0">
                  <a:solidFill>
                    <a:srgbClr val="FFFFFF"/>
                  </a:solidFill>
                  <a:latin typeface="Arial Black" pitchFamily="34" charset="0"/>
                </a:rPr>
                <a:t>, BS</a:t>
              </a:r>
              <a:r>
                <a:rPr lang="en-US" sz="4000" baseline="30000" dirty="0">
                  <a:solidFill>
                    <a:srgbClr val="FFFFFF"/>
                  </a:solidFill>
                  <a:latin typeface="Arial Black" pitchFamily="34" charset="0"/>
                </a:rPr>
                <a:t>3</a:t>
              </a:r>
              <a:r>
                <a:rPr lang="en-US" sz="4000" dirty="0">
                  <a:solidFill>
                    <a:srgbClr val="FFFFFF"/>
                  </a:solidFill>
                  <a:latin typeface="Arial Black" pitchFamily="34" charset="0"/>
                </a:rPr>
                <a:t>, Arnold </a:t>
              </a:r>
              <a:r>
                <a:rPr lang="en-US" sz="4000" dirty="0" err="1">
                  <a:solidFill>
                    <a:srgbClr val="FFFFFF"/>
                  </a:solidFill>
                  <a:latin typeface="Arial Black" pitchFamily="34" charset="0"/>
                </a:rPr>
                <a:t>Matemu</a:t>
              </a:r>
              <a:r>
                <a:rPr lang="en-US" sz="4000" dirty="0">
                  <a:solidFill>
                    <a:srgbClr val="FFFFFF"/>
                  </a:solidFill>
                  <a:latin typeface="Arial Black" pitchFamily="34" charset="0"/>
                </a:rPr>
                <a:t>, MD</a:t>
              </a:r>
              <a:r>
                <a:rPr lang="en-US" sz="4000" baseline="30000" dirty="0">
                  <a:solidFill>
                    <a:srgbClr val="FFFFFF"/>
                  </a:solidFill>
                  <a:latin typeface="Arial Black" pitchFamily="34" charset="0"/>
                </a:rPr>
                <a:t>4</a:t>
              </a:r>
              <a:r>
                <a:rPr lang="en-US" sz="4000" dirty="0">
                  <a:solidFill>
                    <a:srgbClr val="FFFFFF"/>
                  </a:solidFill>
                  <a:latin typeface="Arial Black" pitchFamily="34" charset="0"/>
                </a:rPr>
                <a:t>, Scott L. Zuckerman</a:t>
              </a:r>
              <a:r>
                <a:rPr lang="en-US" sz="4000" baseline="30000" dirty="0">
                  <a:solidFill>
                    <a:srgbClr val="FFFFFF"/>
                  </a:solidFill>
                  <a:latin typeface="Arial Black" pitchFamily="34" charset="0"/>
                </a:rPr>
                <a:t>4,5</a:t>
              </a:r>
              <a:r>
                <a:rPr lang="en-US" sz="4000" dirty="0">
                  <a:solidFill>
                    <a:srgbClr val="FFFFFF"/>
                  </a:solidFill>
                  <a:latin typeface="Arial Black" pitchFamily="34" charset="0"/>
                </a:rPr>
                <a:t>, MD, MPH, </a:t>
              </a:r>
              <a:r>
                <a:rPr lang="en-US" sz="4000" dirty="0" err="1">
                  <a:solidFill>
                    <a:srgbClr val="FFFFFF"/>
                  </a:solidFill>
                  <a:latin typeface="Arial Black" pitchFamily="34" charset="0"/>
                </a:rPr>
                <a:t>Hamisi</a:t>
              </a:r>
              <a:r>
                <a:rPr lang="en-US" sz="4000" dirty="0">
                  <a:solidFill>
                    <a:srgbClr val="FFFFFF"/>
                  </a:solidFill>
                  <a:latin typeface="Arial Black" pitchFamily="34" charset="0"/>
                </a:rPr>
                <a:t> K. </a:t>
              </a:r>
              <a:r>
                <a:rPr lang="en-US" sz="4000" dirty="0" err="1">
                  <a:solidFill>
                    <a:srgbClr val="FFFFFF"/>
                  </a:solidFill>
                  <a:latin typeface="Arial Black" pitchFamily="34" charset="0"/>
                </a:rPr>
                <a:t>Shabani</a:t>
              </a:r>
              <a:r>
                <a:rPr lang="en-US" sz="4000" dirty="0">
                  <a:solidFill>
                    <a:srgbClr val="FFFFFF"/>
                  </a:solidFill>
                  <a:latin typeface="Arial Black" pitchFamily="34" charset="0"/>
                </a:rPr>
                <a:t>, MD, PhD</a:t>
              </a:r>
              <a:r>
                <a:rPr lang="en-US" sz="4000" baseline="30000" dirty="0">
                  <a:solidFill>
                    <a:srgbClr val="FFFFFF"/>
                  </a:solidFill>
                  <a:latin typeface="Arial Black" pitchFamily="34" charset="0"/>
                </a:rPr>
                <a:t>4</a:t>
              </a:r>
            </a:p>
            <a:p>
              <a:pPr marL="2701925" indent="-84138" defTabSz="1539875" fontAlgn="base">
                <a:spcBef>
                  <a:spcPct val="0"/>
                </a:spcBef>
                <a:spcAft>
                  <a:spcPct val="0"/>
                </a:spcAft>
                <a:defRPr/>
              </a:pPr>
              <a:endParaRPr lang="en-US" sz="1000" dirty="0">
                <a:solidFill>
                  <a:srgbClr val="FFFFFF"/>
                </a:solidFill>
                <a:latin typeface="Arial Black" pitchFamily="34" charset="0"/>
              </a:endParaRPr>
            </a:p>
            <a:p>
              <a:pPr marL="3074987" indent="-457200" defTabSz="1539875" fontAlgn="base">
                <a:spcBef>
                  <a:spcPct val="0"/>
                </a:spcBef>
                <a:spcAft>
                  <a:spcPct val="0"/>
                </a:spcAft>
                <a:buAutoNum type="arabicPeriod"/>
                <a:defRPr/>
              </a:pPr>
              <a:r>
                <a:rPr lang="en-US" sz="2000" dirty="0">
                  <a:solidFill>
                    <a:srgbClr val="FFFFFF"/>
                  </a:solidFill>
                  <a:latin typeface="Arial Black" pitchFamily="34" charset="0"/>
                </a:rPr>
                <a:t>Vanderbilt University School of Medicine, Nashville, TN, USA				</a:t>
              </a:r>
            </a:p>
            <a:p>
              <a:pPr marL="3074987" indent="-457200" defTabSz="1539875" fontAlgn="base">
                <a:spcBef>
                  <a:spcPct val="0"/>
                </a:spcBef>
                <a:spcAft>
                  <a:spcPct val="0"/>
                </a:spcAft>
                <a:buAutoNum type="arabicPeriod"/>
                <a:defRPr/>
              </a:pPr>
              <a:r>
                <a:rPr lang="en-US" sz="2000" dirty="0">
                  <a:solidFill>
                    <a:srgbClr val="FFFFFF"/>
                  </a:solidFill>
                  <a:latin typeface="Arial Black" pitchFamily="34" charset="0"/>
                </a:rPr>
                <a:t>University of Maryland School of Medicine, Baltimore, MD, USA</a:t>
              </a:r>
            </a:p>
            <a:p>
              <a:pPr marL="3074987" indent="-457200" defTabSz="1539875" fontAlgn="base">
                <a:spcBef>
                  <a:spcPct val="0"/>
                </a:spcBef>
                <a:spcAft>
                  <a:spcPct val="0"/>
                </a:spcAft>
                <a:buAutoNum type="arabicPeriod"/>
                <a:defRPr/>
              </a:pPr>
              <a:r>
                <a:rPr lang="en-US" sz="2000" dirty="0" err="1">
                  <a:solidFill>
                    <a:srgbClr val="FFFFFF"/>
                  </a:solidFill>
                  <a:latin typeface="Arial Black" pitchFamily="34" charset="0"/>
                </a:rPr>
                <a:t>Muhimbili</a:t>
              </a:r>
              <a:r>
                <a:rPr lang="en-US" sz="2000" dirty="0">
                  <a:solidFill>
                    <a:srgbClr val="FFFFFF"/>
                  </a:solidFill>
                  <a:latin typeface="Arial Black" pitchFamily="34" charset="0"/>
                </a:rPr>
                <a:t> University of Health and Allied Sciences, Dar es Salaam, Tanzania</a:t>
              </a:r>
            </a:p>
            <a:p>
              <a:pPr marL="3074987" indent="-457200" defTabSz="1539875" fontAlgn="base">
                <a:spcBef>
                  <a:spcPct val="0"/>
                </a:spcBef>
                <a:spcAft>
                  <a:spcPct val="0"/>
                </a:spcAft>
                <a:buAutoNum type="arabicPeriod"/>
                <a:defRPr/>
              </a:pPr>
              <a:r>
                <a:rPr lang="en-US" sz="2000" dirty="0">
                  <a:solidFill>
                    <a:srgbClr val="FFFFFF"/>
                  </a:solidFill>
                  <a:latin typeface="Arial Black" pitchFamily="34" charset="0"/>
                </a:rPr>
                <a:t>Department of Neurosurgery, </a:t>
              </a:r>
              <a:r>
                <a:rPr lang="en-US" sz="2000" dirty="0" err="1">
                  <a:solidFill>
                    <a:srgbClr val="FFFFFF"/>
                  </a:solidFill>
                  <a:latin typeface="Arial Black" pitchFamily="34" charset="0"/>
                </a:rPr>
                <a:t>Muhimbili</a:t>
              </a:r>
              <a:r>
                <a:rPr lang="en-US" sz="2000" dirty="0">
                  <a:solidFill>
                    <a:srgbClr val="FFFFFF"/>
                  </a:solidFill>
                  <a:latin typeface="Arial Black" pitchFamily="34" charset="0"/>
                </a:rPr>
                <a:t> Orthopedic Institute, Dar es Salaam, Tanzania</a:t>
              </a:r>
            </a:p>
            <a:p>
              <a:pPr marL="3074987" indent="-457200" defTabSz="1539875" fontAlgn="base">
                <a:spcBef>
                  <a:spcPct val="0"/>
                </a:spcBef>
                <a:spcAft>
                  <a:spcPct val="0"/>
                </a:spcAft>
                <a:buAutoNum type="arabicPeriod"/>
                <a:defRPr/>
              </a:pPr>
              <a:r>
                <a:rPr lang="en-US" sz="2000" dirty="0">
                  <a:solidFill>
                    <a:srgbClr val="FFFFFF"/>
                  </a:solidFill>
                  <a:latin typeface="Arial Black" pitchFamily="34" charset="0"/>
                </a:rPr>
                <a:t>Department of Neurosurgery, Vanderbilt University Medical Center, </a:t>
              </a:r>
              <a:r>
                <a:rPr lang="en-US" sz="2000" dirty="0" err="1">
                  <a:solidFill>
                    <a:srgbClr val="FFFFFF"/>
                  </a:solidFill>
                  <a:latin typeface="Arial Black" pitchFamily="34" charset="0"/>
                </a:rPr>
                <a:t>Hashville</a:t>
              </a:r>
              <a:r>
                <a:rPr lang="en-US" sz="2000" dirty="0">
                  <a:solidFill>
                    <a:srgbClr val="FFFFFF"/>
                  </a:solidFill>
                  <a:latin typeface="Arial Black" pitchFamily="34" charset="0"/>
                </a:rPr>
                <a:t>, TN, USA</a:t>
              </a:r>
            </a:p>
          </p:txBody>
        </p:sp>
        <p:pic>
          <p:nvPicPr>
            <p:cNvPr id="15" name="Picture 22" descr="Z:\Photos\Logos\VUSchoolofMedicine\new logos\sm03ar.tif"/>
            <p:cNvPicPr>
              <a:picLocks noChangeAspect="1" noChangeArrowheads="1"/>
            </p:cNvPicPr>
            <p:nvPr/>
          </p:nvPicPr>
          <p:blipFill>
            <a:blip r:embed="rId3">
              <a:extLst>
                <a:ext uri="{28A0092B-C50C-407E-A947-70E740481C1C}">
                  <a14:useLocalDpi xmlns:a14="http://schemas.microsoft.com/office/drawing/2010/main" val="0"/>
                </a:ext>
              </a:extLst>
            </a:blip>
            <a:srcRect l="9956" t="24232" r="10704" b="28548"/>
            <a:stretch>
              <a:fillRect/>
            </a:stretch>
          </p:blipFill>
          <p:spPr bwMode="auto">
            <a:xfrm>
              <a:off x="39949438" y="419975"/>
              <a:ext cx="11256962" cy="2370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6" name="TextBox 22"/>
          <p:cNvSpPr txBox="1">
            <a:spLocks noChangeArrowheads="1"/>
          </p:cNvSpPr>
          <p:nvPr/>
        </p:nvSpPr>
        <p:spPr bwMode="auto">
          <a:xfrm>
            <a:off x="17805400" y="19870966"/>
            <a:ext cx="15600363" cy="1069975"/>
          </a:xfrm>
          <a:prstGeom prst="rect">
            <a:avLst/>
          </a:prstGeom>
          <a:solidFill>
            <a:srgbClr val="A0874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154003" tIns="77002" rIns="154003" bIns="77002">
            <a:spAutoFit/>
          </a:bodyPr>
          <a:lstStyle>
            <a:lvl1pPr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marL="0" marR="0" lvl="0" indent="0" algn="ctr" defTabSz="1539875" eaLnBrk="1" fontAlgn="base" latinLnBrk="0" hangingPunct="1">
              <a:lnSpc>
                <a:spcPct val="100000"/>
              </a:lnSpc>
              <a:spcBef>
                <a:spcPct val="0"/>
              </a:spcBef>
              <a:spcAft>
                <a:spcPct val="0"/>
              </a:spcAft>
              <a:buClrTx/>
              <a:buSzTx/>
              <a:buFontTx/>
              <a:buNone/>
              <a:tabLst/>
              <a:defRPr/>
            </a:pPr>
            <a:r>
              <a:rPr kumimoji="0" lang="en-US" altLang="en-US" sz="6000" b="1" i="0" u="none" strike="noStrike" kern="0" cap="none" spc="0" normalizeH="0" baseline="0" noProof="0" dirty="0">
                <a:ln>
                  <a:noFill/>
                </a:ln>
                <a:solidFill>
                  <a:schemeClr val="tx1"/>
                </a:solidFill>
                <a:effectLst/>
                <a:uLnTx/>
                <a:uFillTx/>
                <a:latin typeface="Arial" pitchFamily="34" charset="0"/>
              </a:rPr>
              <a:t>RESULTS</a:t>
            </a:r>
          </a:p>
        </p:txBody>
      </p:sp>
      <p:sp>
        <p:nvSpPr>
          <p:cNvPr id="17" name="Text Box 215"/>
          <p:cNvSpPr txBox="1">
            <a:spLocks noChangeArrowheads="1"/>
          </p:cNvSpPr>
          <p:nvPr/>
        </p:nvSpPr>
        <p:spPr bwMode="auto">
          <a:xfrm>
            <a:off x="17805400" y="8216422"/>
            <a:ext cx="15600363" cy="110483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54003" tIns="77002" rIns="154003" bIns="77002"/>
          <a:lstStyle>
            <a:lvl1pPr indent="633413"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indent="0" algn="ctr" eaLnBrk="1" fontAlgn="base" hangingPunct="1">
              <a:spcBef>
                <a:spcPct val="0"/>
              </a:spcBef>
              <a:spcAft>
                <a:spcPct val="0"/>
              </a:spcAft>
              <a:buSzPct val="120000"/>
              <a:defRPr/>
            </a:pPr>
            <a:r>
              <a:rPr lang="en-US" sz="8000" dirty="0">
                <a:solidFill>
                  <a:schemeClr val="tx1"/>
                </a:solidFill>
              </a:rPr>
              <a:t>Given that little is known about prehospital care of neurotrauma patients in LMICs, this study sought to assess the knowledge of prehospital transporters in Tanzania and propose an educational intervention to help identify patients with severe neurotrauma. </a:t>
            </a:r>
            <a:endParaRPr lang="en-US" altLang="en-US" sz="8000" kern="0" dirty="0">
              <a:solidFill>
                <a:schemeClr val="tx1"/>
              </a:solidFill>
            </a:endParaRPr>
          </a:p>
          <a:p>
            <a:pPr marL="0" marR="0" lvl="0" indent="633413" defTabSz="1539875" eaLnBrk="1" fontAlgn="base" latinLnBrk="0" hangingPunct="1">
              <a:lnSpc>
                <a:spcPct val="100000"/>
              </a:lnSpc>
              <a:spcBef>
                <a:spcPct val="0"/>
              </a:spcBef>
              <a:spcAft>
                <a:spcPct val="0"/>
              </a:spcAft>
              <a:buClrTx/>
              <a:buSzPct val="120000"/>
              <a:buFont typeface="Arial" pitchFamily="34" charset="0"/>
              <a:buChar char="•"/>
              <a:tabLst/>
              <a:defRPr/>
            </a:pPr>
            <a:endParaRPr kumimoji="0" lang="en-US" altLang="en-US" sz="4000" b="0" i="0" u="none" strike="noStrike" kern="0" cap="none" spc="0" normalizeH="0" baseline="0" noProof="0" dirty="0">
              <a:ln>
                <a:noFill/>
              </a:ln>
              <a:solidFill>
                <a:schemeClr val="tx1"/>
              </a:solidFill>
              <a:effectLst/>
              <a:uLnTx/>
              <a:uFillTx/>
              <a:latin typeface="Arial" pitchFamily="34" charset="0"/>
            </a:endParaRPr>
          </a:p>
        </p:txBody>
      </p:sp>
      <p:sp>
        <p:nvSpPr>
          <p:cNvPr id="20" name="Text Box 215"/>
          <p:cNvSpPr txBox="1">
            <a:spLocks noChangeArrowheads="1"/>
          </p:cNvSpPr>
          <p:nvPr/>
        </p:nvSpPr>
        <p:spPr bwMode="auto">
          <a:xfrm>
            <a:off x="17805400" y="21423797"/>
            <a:ext cx="15600363" cy="164476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54003" tIns="77002" rIns="154003" bIns="77002"/>
          <a:lstStyle>
            <a:lvl1pPr indent="633413"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lvl="0" eaLnBrk="1" fontAlgn="base" hangingPunct="1">
              <a:spcBef>
                <a:spcPct val="0"/>
              </a:spcBef>
              <a:spcAft>
                <a:spcPct val="0"/>
              </a:spcAft>
              <a:buSzPct val="120000"/>
              <a:buFont typeface="Arial" pitchFamily="34" charset="0"/>
              <a:buChar char="•"/>
              <a:defRPr/>
            </a:pPr>
            <a:r>
              <a:rPr lang="en-US" sz="4600" dirty="0">
                <a:solidFill>
                  <a:schemeClr val="tx1"/>
                </a:solidFill>
              </a:rPr>
              <a:t>The survey population included 501 participants</a:t>
            </a:r>
          </a:p>
          <a:p>
            <a:pPr lvl="2" eaLnBrk="1" fontAlgn="base" hangingPunct="1">
              <a:spcBef>
                <a:spcPct val="0"/>
              </a:spcBef>
              <a:spcAft>
                <a:spcPct val="0"/>
              </a:spcAft>
              <a:buSzPct val="120000"/>
              <a:buFont typeface="Arial" pitchFamily="34" charset="0"/>
              <a:buChar char="•"/>
              <a:defRPr/>
            </a:pPr>
            <a:r>
              <a:rPr lang="en-US" sz="4600" dirty="0">
                <a:solidFill>
                  <a:schemeClr val="tx1"/>
                </a:solidFill>
              </a:rPr>
              <a:t>   Predominantly young (mean age 36.7 years)</a:t>
            </a:r>
          </a:p>
          <a:p>
            <a:pPr lvl="2" eaLnBrk="1" fontAlgn="base" hangingPunct="1">
              <a:spcBef>
                <a:spcPct val="0"/>
              </a:spcBef>
              <a:spcAft>
                <a:spcPct val="0"/>
              </a:spcAft>
              <a:buSzPct val="120000"/>
              <a:buFont typeface="Arial" pitchFamily="34" charset="0"/>
              <a:buChar char="•"/>
              <a:defRPr/>
            </a:pPr>
            <a:r>
              <a:rPr lang="en-US" sz="4600" dirty="0">
                <a:solidFill>
                  <a:schemeClr val="tx1"/>
                </a:solidFill>
              </a:rPr>
              <a:t>   Predominantly male (84.0%)</a:t>
            </a:r>
          </a:p>
          <a:p>
            <a:pPr eaLnBrk="1" fontAlgn="base" hangingPunct="1">
              <a:spcBef>
                <a:spcPct val="0"/>
              </a:spcBef>
              <a:spcAft>
                <a:spcPct val="0"/>
              </a:spcAft>
              <a:buSzPct val="120000"/>
              <a:buFont typeface="Arial" pitchFamily="34" charset="0"/>
              <a:buChar char="•"/>
              <a:defRPr/>
            </a:pPr>
            <a:r>
              <a:rPr lang="en-US" sz="4600" dirty="0">
                <a:solidFill>
                  <a:schemeClr val="tx1"/>
                </a:solidFill>
              </a:rPr>
              <a:t>More than 70% of participants self-reported being able to recognize a deceased or sick patient</a:t>
            </a:r>
          </a:p>
          <a:p>
            <a:pPr lvl="2" eaLnBrk="1" fontAlgn="base" hangingPunct="1">
              <a:spcBef>
                <a:spcPct val="0"/>
              </a:spcBef>
              <a:spcAft>
                <a:spcPct val="0"/>
              </a:spcAft>
              <a:buSzPct val="120000"/>
              <a:buFont typeface="Arial" pitchFamily="34" charset="0"/>
              <a:buChar char="•"/>
              <a:defRPr/>
            </a:pPr>
            <a:r>
              <a:rPr lang="en-US" sz="4600" dirty="0">
                <a:solidFill>
                  <a:schemeClr val="tx1"/>
                </a:solidFill>
              </a:rPr>
              <a:t>   Yet fewer than 20% correctly listed more than 2 </a:t>
            </a:r>
          </a:p>
          <a:p>
            <a:pPr marL="914400" lvl="2" indent="0" eaLnBrk="1" fontAlgn="base" hangingPunct="1">
              <a:spcBef>
                <a:spcPct val="0"/>
              </a:spcBef>
              <a:spcAft>
                <a:spcPct val="0"/>
              </a:spcAft>
              <a:buSzPct val="120000"/>
              <a:defRPr/>
            </a:pPr>
            <a:r>
              <a:rPr lang="en-US" sz="4600" dirty="0">
                <a:solidFill>
                  <a:schemeClr val="tx1"/>
                </a:solidFill>
              </a:rPr>
              <a:t>     signs of a deceased, sick, or clinically deteriorating</a:t>
            </a:r>
          </a:p>
          <a:p>
            <a:pPr marL="914400" lvl="2" indent="0" eaLnBrk="1" fontAlgn="base" hangingPunct="1">
              <a:spcBef>
                <a:spcPct val="0"/>
              </a:spcBef>
              <a:spcAft>
                <a:spcPct val="0"/>
              </a:spcAft>
              <a:buSzPct val="120000"/>
              <a:defRPr/>
            </a:pPr>
            <a:r>
              <a:rPr lang="en-US" sz="4600" dirty="0">
                <a:solidFill>
                  <a:schemeClr val="tx1"/>
                </a:solidFill>
              </a:rPr>
              <a:t>     patient. </a:t>
            </a:r>
          </a:p>
          <a:p>
            <a:pPr eaLnBrk="1" fontAlgn="base" hangingPunct="1">
              <a:spcBef>
                <a:spcPct val="0"/>
              </a:spcBef>
              <a:spcAft>
                <a:spcPct val="0"/>
              </a:spcAft>
              <a:buSzPct val="120000"/>
              <a:buFont typeface="Arial" pitchFamily="34" charset="0"/>
              <a:buChar char="•"/>
              <a:defRPr/>
            </a:pPr>
            <a:r>
              <a:rPr lang="en-US" sz="4600" dirty="0">
                <a:solidFill>
                  <a:schemeClr val="tx1"/>
                </a:solidFill>
              </a:rPr>
              <a:t>MLR showed that:</a:t>
            </a:r>
          </a:p>
          <a:p>
            <a:pPr lvl="2" eaLnBrk="1" fontAlgn="base" hangingPunct="1">
              <a:spcBef>
                <a:spcPct val="0"/>
              </a:spcBef>
              <a:spcAft>
                <a:spcPct val="0"/>
              </a:spcAft>
              <a:buSzPct val="120000"/>
              <a:buFont typeface="Arial" pitchFamily="34" charset="0"/>
              <a:buChar char="•"/>
              <a:defRPr/>
            </a:pPr>
            <a:r>
              <a:rPr lang="en-US" sz="4600" dirty="0">
                <a:solidFill>
                  <a:schemeClr val="tx1"/>
                </a:solidFill>
              </a:rPr>
              <a:t>   First aid training (Odds Ratio (OR) 2.3, 95% </a:t>
            </a:r>
          </a:p>
          <a:p>
            <a:pPr marL="914400" lvl="2" indent="0" eaLnBrk="1" fontAlgn="base" hangingPunct="1">
              <a:spcBef>
                <a:spcPct val="0"/>
              </a:spcBef>
              <a:spcAft>
                <a:spcPct val="0"/>
              </a:spcAft>
              <a:buSzPct val="120000"/>
              <a:defRPr/>
            </a:pPr>
            <a:r>
              <a:rPr lang="en-US" sz="4600" dirty="0">
                <a:solidFill>
                  <a:schemeClr val="tx1"/>
                </a:solidFill>
              </a:rPr>
              <a:t>    Confidence Interval (CI) 1.3,3.9,p=0.002) was a      </a:t>
            </a:r>
          </a:p>
          <a:p>
            <a:pPr marL="914400" lvl="2" indent="0" eaLnBrk="1" fontAlgn="base" hangingPunct="1">
              <a:spcBef>
                <a:spcPct val="0"/>
              </a:spcBef>
              <a:spcAft>
                <a:spcPct val="0"/>
              </a:spcAft>
              <a:buSzPct val="120000"/>
              <a:defRPr/>
            </a:pPr>
            <a:r>
              <a:rPr lang="en-US" sz="4600" dirty="0">
                <a:solidFill>
                  <a:schemeClr val="tx1"/>
                </a:solidFill>
              </a:rPr>
              <a:t>     predictor of identifying a deceased patient</a:t>
            </a:r>
          </a:p>
          <a:p>
            <a:pPr lvl="2" eaLnBrk="1" fontAlgn="base" hangingPunct="1">
              <a:spcBef>
                <a:spcPct val="0"/>
              </a:spcBef>
              <a:spcAft>
                <a:spcPct val="0"/>
              </a:spcAft>
              <a:buSzPct val="120000"/>
              <a:buFont typeface="Arial" pitchFamily="34" charset="0"/>
              <a:buChar char="•"/>
              <a:defRPr/>
            </a:pPr>
            <a:r>
              <a:rPr lang="en-US" sz="4600" dirty="0">
                <a:solidFill>
                  <a:schemeClr val="tx1"/>
                </a:solidFill>
              </a:rPr>
              <a:t>   Being employed (OR 0.5, 95%CI 0.3,0.9,p=0.021) </a:t>
            </a:r>
          </a:p>
          <a:p>
            <a:pPr marL="914400" lvl="2" indent="0" eaLnBrk="1" fontAlgn="base" hangingPunct="1">
              <a:spcBef>
                <a:spcPct val="0"/>
              </a:spcBef>
              <a:spcAft>
                <a:spcPct val="0"/>
              </a:spcAft>
              <a:buSzPct val="120000"/>
              <a:defRPr/>
            </a:pPr>
            <a:r>
              <a:rPr lang="en-US" sz="4600" dirty="0">
                <a:solidFill>
                  <a:schemeClr val="tx1"/>
                </a:solidFill>
              </a:rPr>
              <a:t>     was a negative predictor of identifying a sick patient</a:t>
            </a:r>
          </a:p>
          <a:p>
            <a:pPr lvl="2" eaLnBrk="1" fontAlgn="base" hangingPunct="1">
              <a:spcBef>
                <a:spcPct val="0"/>
              </a:spcBef>
              <a:spcAft>
                <a:spcPct val="0"/>
              </a:spcAft>
              <a:buSzPct val="120000"/>
              <a:buFont typeface="Arial" pitchFamily="34" charset="0"/>
              <a:buChar char="•"/>
              <a:defRPr/>
            </a:pPr>
            <a:r>
              <a:rPr lang="en-US" sz="4600" dirty="0">
                <a:solidFill>
                  <a:schemeClr val="tx1"/>
                </a:solidFill>
              </a:rPr>
              <a:t>   Higher education level (OR 2.3, 95%CI </a:t>
            </a:r>
          </a:p>
          <a:p>
            <a:pPr marL="914400" lvl="2" indent="0" eaLnBrk="1" fontAlgn="base" hangingPunct="1">
              <a:spcBef>
                <a:spcPct val="0"/>
              </a:spcBef>
              <a:spcAft>
                <a:spcPct val="0"/>
              </a:spcAft>
              <a:buSzPct val="120000"/>
              <a:defRPr/>
            </a:pPr>
            <a:r>
              <a:rPr lang="en-US" sz="4600" dirty="0">
                <a:solidFill>
                  <a:schemeClr val="tx1"/>
                </a:solidFill>
              </a:rPr>
              <a:t>     1.1,4.8,p=0.032) was a predictor of identifying a </a:t>
            </a:r>
          </a:p>
          <a:p>
            <a:pPr marL="914400" lvl="2" indent="0" eaLnBrk="1" fontAlgn="base" hangingPunct="1">
              <a:spcBef>
                <a:spcPct val="0"/>
              </a:spcBef>
              <a:spcAft>
                <a:spcPct val="0"/>
              </a:spcAft>
              <a:buSzPct val="120000"/>
              <a:defRPr/>
            </a:pPr>
            <a:r>
              <a:rPr lang="en-US" sz="4600" dirty="0">
                <a:solidFill>
                  <a:schemeClr val="tx1"/>
                </a:solidFill>
              </a:rPr>
              <a:t>     clinically deteriorating patient</a:t>
            </a:r>
            <a:endParaRPr lang="en-US" sz="4600" kern="0" dirty="0">
              <a:solidFill>
                <a:schemeClr val="tx1"/>
              </a:solidFill>
            </a:endParaRPr>
          </a:p>
          <a:p>
            <a:pPr marL="342900" indent="-571500" eaLnBrk="1" fontAlgn="base" hangingPunct="1">
              <a:spcBef>
                <a:spcPct val="0"/>
              </a:spcBef>
              <a:spcAft>
                <a:spcPct val="0"/>
              </a:spcAft>
              <a:buSzPct val="120000"/>
              <a:buFont typeface="Arial" panose="020B0604020202020204" pitchFamily="34" charset="0"/>
              <a:buChar char="•"/>
              <a:defRPr/>
            </a:pPr>
            <a:r>
              <a:rPr lang="en-US" sz="4600" dirty="0">
                <a:solidFill>
                  <a:schemeClr val="tx1"/>
                </a:solidFill>
              </a:rPr>
              <a:t>Opinions about ways to improve transport</a:t>
            </a:r>
          </a:p>
          <a:p>
            <a:pPr marL="1485900" lvl="2" indent="-571500" eaLnBrk="1" fontAlgn="base" hangingPunct="1">
              <a:spcBef>
                <a:spcPct val="0"/>
              </a:spcBef>
              <a:spcAft>
                <a:spcPct val="0"/>
              </a:spcAft>
              <a:buSzPct val="120000"/>
              <a:buFont typeface="Arial" panose="020B0604020202020204" pitchFamily="34" charset="0"/>
              <a:buChar char="•"/>
              <a:defRPr/>
            </a:pPr>
            <a:r>
              <a:rPr lang="en-US" sz="4600" dirty="0">
                <a:solidFill>
                  <a:schemeClr val="tx1"/>
                </a:solidFill>
              </a:rPr>
              <a:t> Ambulance, helicopter, or rapid transport system </a:t>
            </a:r>
          </a:p>
          <a:p>
            <a:pPr marL="914400" lvl="2" indent="0" eaLnBrk="1" fontAlgn="base" hangingPunct="1">
              <a:spcBef>
                <a:spcPct val="0"/>
              </a:spcBef>
              <a:spcAft>
                <a:spcPct val="0"/>
              </a:spcAft>
              <a:buSzPct val="120000"/>
              <a:defRPr/>
            </a:pPr>
            <a:r>
              <a:rPr lang="en-US" sz="4600" dirty="0">
                <a:solidFill>
                  <a:schemeClr val="tx1"/>
                </a:solidFill>
              </a:rPr>
              <a:t>    (33%)</a:t>
            </a:r>
          </a:p>
          <a:p>
            <a:pPr marL="1485900" lvl="2" indent="-571500" eaLnBrk="1" fontAlgn="base" hangingPunct="1">
              <a:spcBef>
                <a:spcPct val="0"/>
              </a:spcBef>
              <a:spcAft>
                <a:spcPct val="0"/>
              </a:spcAft>
              <a:buSzPct val="120000"/>
              <a:buFont typeface="Arial" panose="020B0604020202020204" pitchFamily="34" charset="0"/>
              <a:buChar char="•"/>
              <a:defRPr/>
            </a:pPr>
            <a:r>
              <a:rPr lang="en-US" sz="4600" dirty="0">
                <a:solidFill>
                  <a:schemeClr val="tx1"/>
                </a:solidFill>
              </a:rPr>
              <a:t> Increased education (26%)</a:t>
            </a:r>
          </a:p>
          <a:p>
            <a:pPr marL="1485900" lvl="2" indent="-571500" eaLnBrk="1" fontAlgn="base" hangingPunct="1">
              <a:spcBef>
                <a:spcPct val="0"/>
              </a:spcBef>
              <a:spcAft>
                <a:spcPct val="0"/>
              </a:spcAft>
              <a:buSzPct val="120000"/>
              <a:buFont typeface="Arial" panose="020B0604020202020204" pitchFamily="34" charset="0"/>
              <a:buChar char="•"/>
              <a:defRPr/>
            </a:pPr>
            <a:r>
              <a:rPr lang="en-US" sz="4600" dirty="0">
                <a:solidFill>
                  <a:schemeClr val="tx1"/>
                </a:solidFill>
              </a:rPr>
              <a:t> Special identifying signs on transport vehicles (14%)</a:t>
            </a:r>
          </a:p>
          <a:p>
            <a:pPr marL="1485900" lvl="2" indent="-571500" eaLnBrk="1" fontAlgn="base" hangingPunct="1">
              <a:spcBef>
                <a:spcPct val="0"/>
              </a:spcBef>
              <a:spcAft>
                <a:spcPct val="0"/>
              </a:spcAft>
              <a:buSzPct val="120000"/>
              <a:buFont typeface="Arial" panose="020B0604020202020204" pitchFamily="34" charset="0"/>
              <a:buChar char="•"/>
              <a:defRPr/>
            </a:pPr>
            <a:r>
              <a:rPr lang="en-US" sz="4600" dirty="0">
                <a:solidFill>
                  <a:schemeClr val="tx1"/>
                </a:solidFill>
              </a:rPr>
              <a:t> Improving traffic for prehospital transporters (14%)</a:t>
            </a:r>
          </a:p>
        </p:txBody>
      </p:sp>
      <p:sp>
        <p:nvSpPr>
          <p:cNvPr id="21" name="TextBox 21">
            <a:extLst>
              <a:ext uri="{FF2B5EF4-FFF2-40B4-BE49-F238E27FC236}">
                <a16:creationId xmlns:a16="http://schemas.microsoft.com/office/drawing/2014/main" id="{2E9D6B8C-A8F8-4C58-8462-F100BDEA0ADE}"/>
              </a:ext>
            </a:extLst>
          </p:cNvPr>
          <p:cNvSpPr txBox="1">
            <a:spLocks noChangeArrowheads="1"/>
          </p:cNvSpPr>
          <p:nvPr/>
        </p:nvSpPr>
        <p:spPr bwMode="auto">
          <a:xfrm>
            <a:off x="34237613" y="32744172"/>
            <a:ext cx="16136938" cy="1069975"/>
          </a:xfrm>
          <a:prstGeom prst="rect">
            <a:avLst/>
          </a:prstGeom>
          <a:solidFill>
            <a:srgbClr val="A0874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54003" tIns="77002" rIns="154003" bIns="77002">
            <a:spAutoFit/>
          </a:bodyPr>
          <a:lstStyle>
            <a:lvl1pPr defTabSz="1539875" eaLnBrk="0" hangingPunct="0">
              <a:defRPr sz="17900">
                <a:solidFill>
                  <a:schemeClr val="tx2"/>
                </a:solidFill>
                <a:latin typeface="Arial" pitchFamily="34" charset="0"/>
              </a:defRPr>
            </a:lvl1pPr>
            <a:lvl2pPr marL="742950" indent="-285750" defTabSz="1539875" eaLnBrk="0" hangingPunct="0">
              <a:defRPr sz="17900">
                <a:solidFill>
                  <a:schemeClr val="tx2"/>
                </a:solidFill>
                <a:latin typeface="Arial" pitchFamily="34" charset="0"/>
              </a:defRPr>
            </a:lvl2pPr>
            <a:lvl3pPr marL="1143000" indent="-228600" defTabSz="1539875" eaLnBrk="0" hangingPunct="0">
              <a:defRPr sz="17900">
                <a:solidFill>
                  <a:schemeClr val="tx2"/>
                </a:solidFill>
                <a:latin typeface="Arial" pitchFamily="34" charset="0"/>
              </a:defRPr>
            </a:lvl3pPr>
            <a:lvl4pPr marL="1600200" indent="-228600" defTabSz="1539875" eaLnBrk="0" hangingPunct="0">
              <a:defRPr sz="17900">
                <a:solidFill>
                  <a:schemeClr val="tx2"/>
                </a:solidFill>
                <a:latin typeface="Arial" pitchFamily="34" charset="0"/>
              </a:defRPr>
            </a:lvl4pPr>
            <a:lvl5pPr marL="2057400" indent="-228600" defTabSz="1539875" eaLnBrk="0" hangingPunct="0">
              <a:defRPr sz="17900">
                <a:solidFill>
                  <a:schemeClr val="tx2"/>
                </a:solidFill>
                <a:latin typeface="Arial" pitchFamily="34" charset="0"/>
              </a:defRPr>
            </a:lvl5pPr>
            <a:lvl6pPr marL="2514600" indent="-228600" algn="ctr" defTabSz="1539875" eaLnBrk="0" fontAlgn="base" hangingPunct="0">
              <a:spcBef>
                <a:spcPct val="0"/>
              </a:spcBef>
              <a:spcAft>
                <a:spcPct val="0"/>
              </a:spcAft>
              <a:defRPr sz="17900">
                <a:solidFill>
                  <a:schemeClr val="tx2"/>
                </a:solidFill>
                <a:latin typeface="Arial" pitchFamily="34" charset="0"/>
              </a:defRPr>
            </a:lvl6pPr>
            <a:lvl7pPr marL="2971800" indent="-228600" algn="ctr" defTabSz="1539875" eaLnBrk="0" fontAlgn="base" hangingPunct="0">
              <a:spcBef>
                <a:spcPct val="0"/>
              </a:spcBef>
              <a:spcAft>
                <a:spcPct val="0"/>
              </a:spcAft>
              <a:defRPr sz="17900">
                <a:solidFill>
                  <a:schemeClr val="tx2"/>
                </a:solidFill>
                <a:latin typeface="Arial" pitchFamily="34" charset="0"/>
              </a:defRPr>
            </a:lvl7pPr>
            <a:lvl8pPr marL="3429000" indent="-228600" algn="ctr" defTabSz="1539875" eaLnBrk="0" fontAlgn="base" hangingPunct="0">
              <a:spcBef>
                <a:spcPct val="0"/>
              </a:spcBef>
              <a:spcAft>
                <a:spcPct val="0"/>
              </a:spcAft>
              <a:defRPr sz="17900">
                <a:solidFill>
                  <a:schemeClr val="tx2"/>
                </a:solidFill>
                <a:latin typeface="Arial" pitchFamily="34" charset="0"/>
              </a:defRPr>
            </a:lvl8pPr>
            <a:lvl9pPr marL="3886200" indent="-228600" algn="ctr" defTabSz="1539875" eaLnBrk="0" fontAlgn="base" hangingPunct="0">
              <a:spcBef>
                <a:spcPct val="0"/>
              </a:spcBef>
              <a:spcAft>
                <a:spcPct val="0"/>
              </a:spcAft>
              <a:defRPr sz="17900">
                <a:solidFill>
                  <a:schemeClr val="tx2"/>
                </a:solidFill>
                <a:latin typeface="Arial" pitchFamily="34" charset="0"/>
              </a:defRPr>
            </a:lvl9pPr>
          </a:lstStyle>
          <a:p>
            <a:pPr marL="0" marR="0" lvl="0" indent="0" algn="ctr" defTabSz="1539875" eaLnBrk="1" fontAlgn="base" latinLnBrk="0" hangingPunct="1">
              <a:lnSpc>
                <a:spcPct val="100000"/>
              </a:lnSpc>
              <a:spcBef>
                <a:spcPct val="0"/>
              </a:spcBef>
              <a:spcAft>
                <a:spcPct val="0"/>
              </a:spcAft>
              <a:buClrTx/>
              <a:buSzTx/>
              <a:buFontTx/>
              <a:buNone/>
              <a:tabLst/>
              <a:defRPr/>
            </a:pPr>
            <a:r>
              <a:rPr kumimoji="0" lang="en-US" altLang="en-US" sz="6000" b="1" i="0" u="none" strike="noStrike" kern="0" cap="none" spc="0" normalizeH="0" baseline="0" noProof="0" dirty="0">
                <a:ln>
                  <a:noFill/>
                </a:ln>
                <a:solidFill>
                  <a:schemeClr val="tx1"/>
                </a:solidFill>
                <a:effectLst/>
                <a:uLnTx/>
                <a:uFillTx/>
                <a:latin typeface="Arial" pitchFamily="34" charset="0"/>
              </a:rPr>
              <a:t>REFERENCES</a:t>
            </a:r>
          </a:p>
        </p:txBody>
      </p:sp>
      <p:sp>
        <p:nvSpPr>
          <p:cNvPr id="3" name="TextBox 2">
            <a:extLst>
              <a:ext uri="{FF2B5EF4-FFF2-40B4-BE49-F238E27FC236}">
                <a16:creationId xmlns:a16="http://schemas.microsoft.com/office/drawing/2014/main" id="{567A181E-3210-43B5-8B81-A2AC7EB6E093}"/>
              </a:ext>
            </a:extLst>
          </p:cNvPr>
          <p:cNvSpPr txBox="1"/>
          <p:nvPr/>
        </p:nvSpPr>
        <p:spPr>
          <a:xfrm>
            <a:off x="34261425" y="33814147"/>
            <a:ext cx="16113126" cy="4678204"/>
          </a:xfrm>
          <a:prstGeom prst="rect">
            <a:avLst/>
          </a:prstGeom>
          <a:noFill/>
        </p:spPr>
        <p:txBody>
          <a:bodyPr wrap="square" rtlCol="0">
            <a:spAutoFit/>
          </a:bodyPr>
          <a:lstStyle/>
          <a:p>
            <a:r>
              <a:rPr lang="en-US" sz="1600" dirty="0"/>
              <a:t>1.Injury and violence: the facts 2014.: World Health Organization 2014.</a:t>
            </a:r>
          </a:p>
          <a:p>
            <a:r>
              <a:rPr lang="en-US" sz="1600" dirty="0"/>
              <a:t>2.Dewan MC, </a:t>
            </a:r>
            <a:r>
              <a:rPr lang="en-US" sz="1600" dirty="0" err="1"/>
              <a:t>Rattani</a:t>
            </a:r>
            <a:r>
              <a:rPr lang="en-US" sz="1600" dirty="0"/>
              <a:t> A, </a:t>
            </a:r>
            <a:r>
              <a:rPr lang="en-US" sz="1600" dirty="0" err="1"/>
              <a:t>Fieggen</a:t>
            </a:r>
            <a:r>
              <a:rPr lang="en-US" sz="1600" dirty="0"/>
              <a:t> G, </a:t>
            </a:r>
            <a:r>
              <a:rPr lang="en-US" sz="1600" dirty="0" err="1"/>
              <a:t>Arraez</a:t>
            </a:r>
            <a:r>
              <a:rPr lang="en-US" sz="1600" dirty="0"/>
              <a:t> MA, </a:t>
            </a:r>
            <a:r>
              <a:rPr lang="en-US" sz="1600" dirty="0" err="1"/>
              <a:t>Servadei</a:t>
            </a:r>
            <a:r>
              <a:rPr lang="en-US" sz="1600" dirty="0"/>
              <a:t> F, </a:t>
            </a:r>
            <a:r>
              <a:rPr lang="en-US" sz="1600" dirty="0" err="1"/>
              <a:t>Boop</a:t>
            </a:r>
            <a:r>
              <a:rPr lang="en-US" sz="1600" dirty="0"/>
              <a:t> FA, et al. Global neurosurgery: the current capacity and deficit in the provision of essential neurosurgical care. Executive Summary of the Global Neurosurgery Initiative at the Program in Global Surgery and Social Change. J </a:t>
            </a:r>
            <a:r>
              <a:rPr lang="en-US" sz="1600" dirty="0" err="1"/>
              <a:t>Neurosurg</a:t>
            </a:r>
            <a:r>
              <a:rPr lang="en-US" sz="1600" dirty="0"/>
              <a:t>. 2018:1-10.</a:t>
            </a:r>
          </a:p>
          <a:p>
            <a:r>
              <a:rPr lang="en-US" sz="1600" dirty="0"/>
              <a:t>3.Leidinger A, Kim EE, Navarro-Ramirez R, </a:t>
            </a:r>
            <a:r>
              <a:rPr lang="en-US" sz="1600" dirty="0" err="1"/>
              <a:t>Rutabasibwa</a:t>
            </a:r>
            <a:r>
              <a:rPr lang="en-US" sz="1600" dirty="0"/>
              <a:t> N, </a:t>
            </a:r>
            <a:r>
              <a:rPr lang="en-US" sz="1600" dirty="0" err="1"/>
              <a:t>Msuya</a:t>
            </a:r>
            <a:r>
              <a:rPr lang="en-US" sz="1600" dirty="0"/>
              <a:t> SR, </a:t>
            </a:r>
            <a:r>
              <a:rPr lang="en-US" sz="1600" dirty="0" err="1"/>
              <a:t>Askin</a:t>
            </a:r>
            <a:r>
              <a:rPr lang="en-US" sz="1600" dirty="0"/>
              <a:t> G, et al. Spinal trauma in Tanzania: current management and outcomes. J </a:t>
            </a:r>
            <a:r>
              <a:rPr lang="en-US" sz="1600" dirty="0" err="1"/>
              <a:t>Neurosurg</a:t>
            </a:r>
            <a:r>
              <a:rPr lang="en-US" sz="1600" dirty="0"/>
              <a:t> Spine. 2019:1-9.</a:t>
            </a:r>
          </a:p>
          <a:p>
            <a:r>
              <a:rPr lang="en-US" sz="1600" dirty="0"/>
              <a:t>4.Moshi H, </a:t>
            </a:r>
            <a:r>
              <a:rPr lang="en-US" sz="1600" dirty="0" err="1"/>
              <a:t>Sundelin</a:t>
            </a:r>
            <a:r>
              <a:rPr lang="en-US" sz="1600" dirty="0"/>
              <a:t> G, </a:t>
            </a:r>
            <a:r>
              <a:rPr lang="en-US" sz="1600" dirty="0" err="1"/>
              <a:t>Sahlen</a:t>
            </a:r>
            <a:r>
              <a:rPr lang="en-US" sz="1600" dirty="0"/>
              <a:t> K-G, </a:t>
            </a:r>
            <a:r>
              <a:rPr lang="en-US" sz="1600" dirty="0" err="1"/>
              <a:t>Sörlin</a:t>
            </a:r>
            <a:r>
              <a:rPr lang="en-US" sz="1600" dirty="0"/>
              <a:t> A. Traumatic spinal cord injury in the north-east Tanzania - describing incidence, etiology and clinical outcomes retrospectively. Glob Health Action. 2017;10(1):1355604-.</a:t>
            </a:r>
          </a:p>
          <a:p>
            <a:r>
              <a:rPr lang="en-US" sz="1600" dirty="0"/>
              <a:t>5.Rashid SM, </a:t>
            </a:r>
            <a:r>
              <a:rPr lang="en-US" sz="1600" dirty="0" err="1"/>
              <a:t>Jusabani</a:t>
            </a:r>
            <a:r>
              <a:rPr lang="en-US" sz="1600" dirty="0"/>
              <a:t> MA, </a:t>
            </a:r>
            <a:r>
              <a:rPr lang="en-US" sz="1600" dirty="0" err="1"/>
              <a:t>Mandari</a:t>
            </a:r>
            <a:r>
              <a:rPr lang="en-US" sz="1600" dirty="0"/>
              <a:t> FN, Dekker MCJ. The characteristics of traumatic spinal cord injuries at a referral hospital in Northern Tanzania. Spinal Cord Ser Cases. 2017;3:17021.</a:t>
            </a:r>
          </a:p>
          <a:p>
            <a:r>
              <a:rPr lang="en-US" sz="1600" dirty="0"/>
              <a:t>6.Kuzma K, Lim AG, </a:t>
            </a:r>
            <a:r>
              <a:rPr lang="en-US" sz="1600" dirty="0" err="1"/>
              <a:t>Kepha</a:t>
            </a:r>
            <a:r>
              <a:rPr lang="en-US" sz="1600" dirty="0"/>
              <a:t> B, </a:t>
            </a:r>
            <a:r>
              <a:rPr lang="en-US" sz="1600" dirty="0" err="1"/>
              <a:t>Nalitolela</a:t>
            </a:r>
            <a:r>
              <a:rPr lang="en-US" sz="1600" dirty="0"/>
              <a:t> NE, Reynolds TA. The Tanzanian trauma patients' prehospital experience: a qualitative interview-based study. BMJ Open. 2015;5(4):e006921.</a:t>
            </a:r>
          </a:p>
          <a:p>
            <a:r>
              <a:rPr lang="en-US" sz="1600" dirty="0"/>
              <a:t>7.Malomo TA, </a:t>
            </a:r>
            <a:r>
              <a:rPr lang="en-US" sz="1600" dirty="0" err="1"/>
              <a:t>Oyemolade</a:t>
            </a:r>
            <a:r>
              <a:rPr lang="en-US" sz="1600" dirty="0"/>
              <a:t> TA, </a:t>
            </a:r>
            <a:r>
              <a:rPr lang="en-US" sz="1600" dirty="0" err="1"/>
              <a:t>Adeleye</a:t>
            </a:r>
            <a:r>
              <a:rPr lang="en-US" sz="1600" dirty="0"/>
              <a:t> AO. Determinants of Timing of Presentation of Neurotrauma Patients to a Neurosurgical Center in a Developing Country. J </a:t>
            </a:r>
            <a:r>
              <a:rPr lang="en-US" sz="1600" dirty="0" err="1"/>
              <a:t>Neurosci</a:t>
            </a:r>
            <a:r>
              <a:rPr lang="en-US" sz="1600" dirty="0"/>
              <a:t> Rural </a:t>
            </a:r>
            <a:r>
              <a:rPr lang="en-US" sz="1600" dirty="0" err="1"/>
              <a:t>Pract</a:t>
            </a:r>
            <a:r>
              <a:rPr lang="en-US" sz="1600" dirty="0"/>
              <a:t>. 2018;9(4):545-50.</a:t>
            </a:r>
          </a:p>
          <a:p>
            <a:r>
              <a:rPr lang="en-US" sz="1600" dirty="0"/>
              <a:t>8.Ram K, </a:t>
            </a:r>
            <a:r>
              <a:rPr lang="en-US" sz="1600" dirty="0" err="1"/>
              <a:t>VaraPrasad</a:t>
            </a:r>
            <a:r>
              <a:rPr lang="en-US" sz="1600" dirty="0"/>
              <a:t> K, Krishna MK, Kannan N, Sundar V, Joseph M, et al. Prehospital Factors Associated with Discharge Outcomes: Baseline Data from the Andhra Pradesh Traumatic Brain Injury Project. World </a:t>
            </a:r>
            <a:r>
              <a:rPr lang="en-US" sz="1600" dirty="0" err="1"/>
              <a:t>Neurosurg</a:t>
            </a:r>
            <a:r>
              <a:rPr lang="en-US" sz="1600" dirty="0"/>
              <a:t> X. 2019;2:100020.</a:t>
            </a:r>
          </a:p>
          <a:p>
            <a:r>
              <a:rPr lang="en-US" sz="1600" dirty="0"/>
              <a:t>9.Cnossen MC, van der Brande R, </a:t>
            </a:r>
            <a:r>
              <a:rPr lang="en-US" sz="1600" dirty="0" err="1"/>
              <a:t>Lingsma</a:t>
            </a:r>
            <a:r>
              <a:rPr lang="en-US" sz="1600" dirty="0"/>
              <a:t> HF, </a:t>
            </a:r>
            <a:r>
              <a:rPr lang="en-US" sz="1600" dirty="0" err="1"/>
              <a:t>Polinder</a:t>
            </a:r>
            <a:r>
              <a:rPr lang="en-US" sz="1600" dirty="0"/>
              <a:t> S, Lecky F, Maas AIR. Prehospital Trauma Care among 68 European Neurotrauma Centers: Results of the CENTER-TBI Provider Profiling Questionnaires. J Neurotrauma. 2018.</a:t>
            </a:r>
          </a:p>
          <a:p>
            <a:r>
              <a:rPr lang="en-US" sz="1600" dirty="0"/>
              <a:t>10.Faul M, Xu L, Wald M, Coronado V. Traumatic Brain Injury in the United States: Emergency Department Visits, Hospitalizations and Deaths 2002-2006. . </a:t>
            </a:r>
            <a:r>
              <a:rPr lang="en-US" sz="1600" dirty="0" err="1"/>
              <a:t>Altanta</a:t>
            </a:r>
            <a:r>
              <a:rPr lang="en-US" sz="1600" dirty="0"/>
              <a:t> (GA): Centers for Disease Control and Prevention, National Center for Injury Prevention and Control; 2010.</a:t>
            </a:r>
          </a:p>
          <a:p>
            <a:r>
              <a:rPr lang="en-US" sz="1600" dirty="0"/>
              <a:t>11.van </a:t>
            </a:r>
            <a:r>
              <a:rPr lang="en-US" sz="1600" dirty="0" err="1"/>
              <a:t>Adrichem</a:t>
            </a:r>
            <a:r>
              <a:rPr lang="en-US" sz="1600" dirty="0"/>
              <a:t> DC, </a:t>
            </a:r>
            <a:r>
              <a:rPr lang="en-US" sz="1600" dirty="0" err="1"/>
              <a:t>Ratering</a:t>
            </a:r>
            <a:r>
              <a:rPr lang="en-US" sz="1600" dirty="0"/>
              <a:t> MRHA, Rashid SM, </a:t>
            </a:r>
            <a:r>
              <a:rPr lang="en-US" sz="1600" dirty="0" err="1"/>
              <a:t>Jusabani</a:t>
            </a:r>
            <a:r>
              <a:rPr lang="en-US" sz="1600" dirty="0"/>
              <a:t> MA, </a:t>
            </a:r>
            <a:r>
              <a:rPr lang="en-US" sz="1600" dirty="0" err="1"/>
              <a:t>Poppe</a:t>
            </a:r>
            <a:r>
              <a:rPr lang="en-US" sz="1600" dirty="0"/>
              <a:t> VE, </a:t>
            </a:r>
            <a:r>
              <a:rPr lang="en-US" sz="1600" dirty="0" err="1"/>
              <a:t>Mwaitele</a:t>
            </a:r>
            <a:r>
              <a:rPr lang="en-US" sz="1600" dirty="0"/>
              <a:t> HA, et al. Penetrating spinal cord injury causing paraplegia in a bird hunter in rural Tanzania. Spinal Cord Series and Cases. 2019;5(1):49.</a:t>
            </a:r>
          </a:p>
          <a:p>
            <a:endParaRPr lang="en-US" sz="1000" dirty="0"/>
          </a:p>
        </p:txBody>
      </p:sp>
      <p:sp>
        <p:nvSpPr>
          <p:cNvPr id="22" name="Rectangle 2">
            <a:extLst>
              <a:ext uri="{FF2B5EF4-FFF2-40B4-BE49-F238E27FC236}">
                <a16:creationId xmlns:a16="http://schemas.microsoft.com/office/drawing/2014/main" id="{E3FFF902-56F6-4A92-BE81-4631D0A592ED}"/>
              </a:ext>
            </a:extLst>
          </p:cNvPr>
          <p:cNvSpPr>
            <a:spLocks noChangeArrowheads="1"/>
          </p:cNvSpPr>
          <p:nvPr/>
        </p:nvSpPr>
        <p:spPr bwMode="auto">
          <a:xfrm>
            <a:off x="0" y="0"/>
            <a:ext cx="51206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3" name="Object 22">
            <a:extLst>
              <a:ext uri="{FF2B5EF4-FFF2-40B4-BE49-F238E27FC236}">
                <a16:creationId xmlns:a16="http://schemas.microsoft.com/office/drawing/2014/main" id="{2F527CC0-6BFD-48D2-99E8-B850E7FF8ED8}"/>
              </a:ext>
            </a:extLst>
          </p:cNvPr>
          <p:cNvGraphicFramePr>
            <a:graphicFrameLocks noChangeAspect="1"/>
          </p:cNvGraphicFramePr>
          <p:nvPr>
            <p:extLst>
              <p:ext uri="{D42A27DB-BD31-4B8C-83A1-F6EECF244321}">
                <p14:modId xmlns:p14="http://schemas.microsoft.com/office/powerpoint/2010/main" val="3187824152"/>
              </p:ext>
            </p:extLst>
          </p:nvPr>
        </p:nvGraphicFramePr>
        <p:xfrm>
          <a:off x="35510065" y="8083315"/>
          <a:ext cx="13639658" cy="17656612"/>
        </p:xfrm>
        <a:graphic>
          <a:graphicData uri="http://schemas.openxmlformats.org/presentationml/2006/ole">
            <mc:AlternateContent xmlns:mc="http://schemas.openxmlformats.org/markup-compatibility/2006">
              <mc:Choice xmlns:v="urn:schemas-microsoft-com:vml" Requires="v">
                <p:oleObj spid="_x0000_s1031" name="Acrobat Document" r:id="rId4" imgW="3886052" imgH="5028940" progId="AcroExch.Document.DC">
                  <p:embed/>
                </p:oleObj>
              </mc:Choice>
              <mc:Fallback>
                <p:oleObj name="Acrobat Document" r:id="rId4" imgW="3886052" imgH="5028940" progId="AcroExch.Document.DC">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10065" y="8083315"/>
                        <a:ext cx="13639658" cy="17656612"/>
                      </a:xfrm>
                      <a:prstGeom prst="rect">
                        <a:avLst/>
                      </a:prstGeom>
                      <a:noFill/>
                      <a:ln>
                        <a:solidFill>
                          <a:schemeClr val="tx1"/>
                        </a:solidFill>
                      </a:ln>
                    </p:spPr>
                  </p:pic>
                </p:oleObj>
              </mc:Fallback>
            </mc:AlternateContent>
          </a:graphicData>
        </a:graphic>
      </p:graphicFrame>
      <p:sp>
        <p:nvSpPr>
          <p:cNvPr id="24" name="TextBox 23">
            <a:extLst>
              <a:ext uri="{FF2B5EF4-FFF2-40B4-BE49-F238E27FC236}">
                <a16:creationId xmlns:a16="http://schemas.microsoft.com/office/drawing/2014/main" id="{F7D50CED-CC59-46FF-9414-8A2FA5626322}"/>
              </a:ext>
            </a:extLst>
          </p:cNvPr>
          <p:cNvSpPr txBox="1"/>
          <p:nvPr/>
        </p:nvSpPr>
        <p:spPr>
          <a:xfrm>
            <a:off x="34237613" y="25825779"/>
            <a:ext cx="16136938" cy="584775"/>
          </a:xfrm>
          <a:prstGeom prst="rect">
            <a:avLst/>
          </a:prstGeom>
          <a:noFill/>
        </p:spPr>
        <p:txBody>
          <a:bodyPr wrap="square" rtlCol="0">
            <a:spAutoFit/>
          </a:bodyPr>
          <a:lstStyle/>
          <a:p>
            <a:pPr algn="ctr"/>
            <a:r>
              <a:rPr lang="en-US" sz="3200" b="1" dirty="0"/>
              <a:t>Figure 2</a:t>
            </a:r>
            <a:r>
              <a:rPr lang="en-US" sz="3200" dirty="0"/>
              <a:t>. Flier about prehospital identification of severe neurotrauma. Also produced in Swahili. </a:t>
            </a:r>
          </a:p>
        </p:txBody>
      </p:sp>
    </p:spTree>
    <p:extLst>
      <p:ext uri="{BB962C8B-B14F-4D97-AF65-F5344CB8AC3E}">
        <p14:creationId xmlns:p14="http://schemas.microsoft.com/office/powerpoint/2010/main" val="18037248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251</TotalTime>
  <Words>1087</Words>
  <Application>Microsoft Office PowerPoint</Application>
  <PresentationFormat>Custom</PresentationFormat>
  <Paragraphs>77</Paragraphs>
  <Slides>1</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7" baseType="lpstr">
      <vt:lpstr>Arial</vt:lpstr>
      <vt:lpstr>Arial Black</vt:lpstr>
      <vt:lpstr>Calibri</vt:lpstr>
      <vt:lpstr>Calibri Light</vt:lpstr>
      <vt:lpstr>Office Theme</vt:lpstr>
      <vt:lpstr>Adobe Acrobat Document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Groenleer, Brett Lee William</dc:creator>
  <cp:lastModifiedBy>Matt Lan</cp:lastModifiedBy>
  <cp:revision>15</cp:revision>
  <dcterms:created xsi:type="dcterms:W3CDTF">2015-10-14T14:12:48Z</dcterms:created>
  <dcterms:modified xsi:type="dcterms:W3CDTF">2020-04-13T01:38:19Z</dcterms:modified>
</cp:coreProperties>
</file>