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3"/>
  </p:notesMasterIdLst>
  <p:sldIdLst>
    <p:sldId id="257" r:id="rId2"/>
  </p:sldIdLst>
  <p:sldSz cx="402336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0368" userDrawn="1">
          <p15:clr>
            <a:srgbClr val="000000"/>
          </p15:clr>
        </p15:guide>
        <p15:guide id="2" pos="12672"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p:scale>
          <a:sx n="32" d="100"/>
          <a:sy n="32" d="100"/>
        </p:scale>
        <p:origin x="-608" y="-80"/>
      </p:cViewPr>
      <p:guideLst>
        <p:guide orient="horz" pos="10368"/>
        <p:guide pos="1267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333500" y="685800"/>
            <a:ext cx="4191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7709938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db7e1a6db_0_178:notes"/>
          <p:cNvSpPr>
            <a:spLocks noGrp="1" noRot="1" noChangeAspect="1"/>
          </p:cNvSpPr>
          <p:nvPr>
            <p:ph type="sldImg" idx="2"/>
          </p:nvPr>
        </p:nvSpPr>
        <p:spPr>
          <a:xfrm>
            <a:off x="1333500" y="685800"/>
            <a:ext cx="4191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db7e1a6db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ith Picture">
  <p:cSld name="Title Slide with Picture">
    <p:spTree>
      <p:nvGrpSpPr>
        <p:cNvPr id="1" name="Shape 25"/>
        <p:cNvGrpSpPr/>
        <p:nvPr/>
      </p:nvGrpSpPr>
      <p:grpSpPr>
        <a:xfrm>
          <a:off x="0" y="0"/>
          <a:ext cx="0" cy="0"/>
          <a:chOff x="0" y="0"/>
          <a:chExt cx="0" cy="0"/>
        </a:xfrm>
      </p:grpSpPr>
      <p:sp>
        <p:nvSpPr>
          <p:cNvPr id="26" name="Google Shape;26;p4"/>
          <p:cNvSpPr/>
          <p:nvPr/>
        </p:nvSpPr>
        <p:spPr>
          <a:xfrm>
            <a:off x="1250317" y="2134694"/>
            <a:ext cx="37725600" cy="7048800"/>
          </a:xfrm>
          <a:prstGeom prst="rect">
            <a:avLst/>
          </a:prstGeom>
          <a:solidFill>
            <a:srgbClr val="262626">
              <a:alpha val="84710"/>
            </a:srgbClr>
          </a:solidFill>
          <a:ln>
            <a:noFill/>
          </a:ln>
        </p:spPr>
        <p:txBody>
          <a:bodyPr spcFirstLastPara="1" wrap="square" lIns="402270" tIns="201080" rIns="804650" bIns="1609300" anchor="b" anchorCtr="0">
            <a:noAutofit/>
          </a:bodyPr>
          <a:lstStyle/>
          <a:p>
            <a:pPr marL="0" marR="0" lvl="0" indent="0" algn="l" rtl="0">
              <a:spcBef>
                <a:spcPts val="0"/>
              </a:spcBef>
              <a:spcAft>
                <a:spcPts val="0"/>
              </a:spcAft>
              <a:buClr>
                <a:schemeClr val="dk1"/>
              </a:buClr>
              <a:buSzPts val="4200"/>
              <a:buFont typeface="Calibri"/>
              <a:buNone/>
            </a:pPr>
            <a:endParaRPr sz="18480">
              <a:solidFill>
                <a:schemeClr val="lt1"/>
              </a:solidFill>
              <a:latin typeface="Corbel"/>
              <a:ea typeface="Corbel"/>
              <a:cs typeface="Corbel"/>
              <a:sym typeface="Corbel"/>
            </a:endParaRPr>
          </a:p>
        </p:txBody>
      </p:sp>
      <p:sp>
        <p:nvSpPr>
          <p:cNvPr id="27" name="Google Shape;27;p4"/>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
        <p:nvSpPr>
          <p:cNvPr id="30" name="Google Shape;30;p4"/>
          <p:cNvSpPr>
            <a:spLocks noGrp="1"/>
          </p:cNvSpPr>
          <p:nvPr>
            <p:ph type="pic" idx="2"/>
          </p:nvPr>
        </p:nvSpPr>
        <p:spPr>
          <a:xfrm>
            <a:off x="1250313" y="9681878"/>
            <a:ext cx="37725600" cy="2101104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1980"/>
              <a:buFont typeface="Noto Sans Symbols"/>
              <a:buChar char="🡽"/>
              <a:defRPr sz="968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1800"/>
              <a:buFont typeface="Noto Sans Symbols"/>
              <a:buChar char="🡽"/>
              <a:defRPr sz="880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9pPr>
          </a:lstStyle>
          <a:p>
            <a:endParaRPr/>
          </a:p>
        </p:txBody>
      </p:sp>
      <p:sp>
        <p:nvSpPr>
          <p:cNvPr id="31" name="Google Shape;31;p4"/>
          <p:cNvSpPr txBox="1">
            <a:spLocks noGrp="1"/>
          </p:cNvSpPr>
          <p:nvPr>
            <p:ph type="subTitle" idx="1"/>
          </p:nvPr>
        </p:nvSpPr>
        <p:spPr>
          <a:xfrm>
            <a:off x="2078648" y="7358232"/>
            <a:ext cx="34119360" cy="232416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620"/>
              <a:buNone/>
              <a:defRPr sz="7920">
                <a:solidFill>
                  <a:schemeClr val="lt1"/>
                </a:solidFill>
              </a:defRPr>
            </a:lvl1pPr>
            <a:lvl2pPr lvl="1" algn="ctr" rtl="0">
              <a:spcBef>
                <a:spcPts val="2640"/>
              </a:spcBef>
              <a:spcAft>
                <a:spcPts val="0"/>
              </a:spcAft>
              <a:buSzPts val="1980"/>
              <a:buNone/>
              <a:defRPr>
                <a:solidFill>
                  <a:srgbClr val="888888"/>
                </a:solidFill>
              </a:defRPr>
            </a:lvl2pPr>
            <a:lvl3pPr lvl="2" algn="ctr" rtl="0">
              <a:spcBef>
                <a:spcPts val="2640"/>
              </a:spcBef>
              <a:spcAft>
                <a:spcPts val="0"/>
              </a:spcAft>
              <a:buSzPts val="1800"/>
              <a:buNone/>
              <a:defRPr>
                <a:solidFill>
                  <a:srgbClr val="888888"/>
                </a:solidFill>
              </a:defRPr>
            </a:lvl3pPr>
            <a:lvl4pPr lvl="3" algn="ctr" rtl="0">
              <a:spcBef>
                <a:spcPts val="2640"/>
              </a:spcBef>
              <a:spcAft>
                <a:spcPts val="0"/>
              </a:spcAft>
              <a:buSzPts val="1620"/>
              <a:buNone/>
              <a:defRPr>
                <a:solidFill>
                  <a:srgbClr val="888888"/>
                </a:solidFill>
              </a:defRPr>
            </a:lvl4pPr>
            <a:lvl5pPr lvl="4" algn="ctr" rtl="0">
              <a:spcBef>
                <a:spcPts val="2640"/>
              </a:spcBef>
              <a:spcAft>
                <a:spcPts val="0"/>
              </a:spcAft>
              <a:buSzPts val="1620"/>
              <a:buNone/>
              <a:defRPr>
                <a:solidFill>
                  <a:srgbClr val="888888"/>
                </a:solidFill>
              </a:defRPr>
            </a:lvl5pPr>
            <a:lvl6pPr lvl="5" algn="ctr" rtl="0">
              <a:spcBef>
                <a:spcPts val="2640"/>
              </a:spcBef>
              <a:spcAft>
                <a:spcPts val="0"/>
              </a:spcAft>
              <a:buSzPts val="1620"/>
              <a:buNone/>
              <a:defRPr>
                <a:solidFill>
                  <a:srgbClr val="888888"/>
                </a:solidFill>
              </a:defRPr>
            </a:lvl6pPr>
            <a:lvl7pPr lvl="6" algn="ctr" rtl="0">
              <a:spcBef>
                <a:spcPts val="2640"/>
              </a:spcBef>
              <a:spcAft>
                <a:spcPts val="0"/>
              </a:spcAft>
              <a:buSzPts val="1620"/>
              <a:buNone/>
              <a:defRPr>
                <a:solidFill>
                  <a:srgbClr val="888888"/>
                </a:solidFill>
              </a:defRPr>
            </a:lvl7pPr>
            <a:lvl8pPr lvl="7" algn="ctr" rtl="0">
              <a:spcBef>
                <a:spcPts val="2640"/>
              </a:spcBef>
              <a:spcAft>
                <a:spcPts val="0"/>
              </a:spcAft>
              <a:buSzPts val="1620"/>
              <a:buNone/>
              <a:defRPr>
                <a:solidFill>
                  <a:srgbClr val="888888"/>
                </a:solidFill>
              </a:defRPr>
            </a:lvl8pPr>
            <a:lvl9pPr lvl="8" algn="ctr" rtl="0">
              <a:spcBef>
                <a:spcPts val="2640"/>
              </a:spcBef>
              <a:spcAft>
                <a:spcPts val="0"/>
              </a:spcAft>
              <a:buSzPts val="1620"/>
              <a:buNone/>
              <a:defRPr>
                <a:solidFill>
                  <a:srgbClr val="888888"/>
                </a:solidFill>
              </a:defRPr>
            </a:lvl9pPr>
          </a:lstStyle>
          <a:p>
            <a:endParaRPr/>
          </a:p>
        </p:txBody>
      </p:sp>
      <p:grpSp>
        <p:nvGrpSpPr>
          <p:cNvPr id="32" name="Google Shape;32;p4"/>
          <p:cNvGrpSpPr/>
          <p:nvPr/>
        </p:nvGrpSpPr>
        <p:grpSpPr>
          <a:xfrm>
            <a:off x="1250320" y="9151402"/>
            <a:ext cx="37735724" cy="659520"/>
            <a:chOff x="284163" y="1759424"/>
            <a:chExt cx="8576301" cy="137400"/>
          </a:xfrm>
        </p:grpSpPr>
        <p:sp>
          <p:nvSpPr>
            <p:cNvPr id="33" name="Google Shape;33;p4"/>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34" name="Google Shape;34;p4"/>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35" name="Google Shape;35;p4"/>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36" name="Google Shape;36;p4"/>
          <p:cNvSpPr txBox="1"/>
          <p:nvPr/>
        </p:nvSpPr>
        <p:spPr>
          <a:xfrm>
            <a:off x="36215912" y="2134694"/>
            <a:ext cx="2583240" cy="3101760"/>
          </a:xfrm>
          <a:prstGeom prst="rect">
            <a:avLst/>
          </a:prstGeom>
          <a:noFill/>
          <a:ln>
            <a:noFill/>
          </a:ln>
        </p:spPr>
        <p:txBody>
          <a:bodyPr spcFirstLastPara="1" wrap="square" lIns="402270" tIns="201080" rIns="402270" bIns="201080" anchor="t" anchorCtr="0">
            <a:noAutofit/>
          </a:bodyPr>
          <a:lstStyle/>
          <a:p>
            <a:pPr marL="0" marR="0" lvl="0" indent="0" algn="l" rtl="0">
              <a:spcBef>
                <a:spcPts val="0"/>
              </a:spcBef>
              <a:spcAft>
                <a:spcPts val="0"/>
              </a:spcAft>
              <a:buNone/>
            </a:pPr>
            <a:r>
              <a:rPr lang="en-US" sz="15840">
                <a:solidFill>
                  <a:schemeClr val="lt1"/>
                </a:solidFill>
                <a:latin typeface="Calibri"/>
                <a:ea typeface="Calibri"/>
                <a:cs typeface="Calibri"/>
                <a:sym typeface="Calibri"/>
              </a:rPr>
              <a:t>🡽</a:t>
            </a:r>
            <a:endParaRPr sz="15840">
              <a:solidFill>
                <a:schemeClr val="lt1"/>
              </a:solidFill>
              <a:latin typeface="Calibri"/>
              <a:ea typeface="Calibri"/>
              <a:cs typeface="Calibri"/>
              <a:sym typeface="Calibri"/>
            </a:endParaRPr>
          </a:p>
        </p:txBody>
      </p:sp>
      <p:sp>
        <p:nvSpPr>
          <p:cNvPr id="37" name="Google Shape;37;p4"/>
          <p:cNvSpPr txBox="1">
            <a:spLocks noGrp="1"/>
          </p:cNvSpPr>
          <p:nvPr>
            <p:ph type="ctrTitle"/>
          </p:nvPr>
        </p:nvSpPr>
        <p:spPr>
          <a:xfrm>
            <a:off x="1841985" y="2134694"/>
            <a:ext cx="34368840" cy="5222880"/>
          </a:xfrm>
          <a:prstGeom prst="rect">
            <a:avLst/>
          </a:prstGeom>
          <a:noFill/>
          <a:ln>
            <a:noFill/>
          </a:ln>
        </p:spPr>
        <p:txBody>
          <a:bodyPr spcFirstLastPara="1" wrap="square" lIns="91425" tIns="45700" rIns="91425" bIns="45700" anchor="b" anchorCtr="0">
            <a:noAutofit/>
          </a:bodyPr>
          <a:lstStyle>
            <a:lvl1pPr lvl="0" algn="l" rtl="0">
              <a:lnSpc>
                <a:spcPct val="109523"/>
              </a:lnSpc>
              <a:spcBef>
                <a:spcPts val="0"/>
              </a:spcBef>
              <a:spcAft>
                <a:spcPts val="0"/>
              </a:spcAft>
              <a:buClr>
                <a:schemeClr val="lt1"/>
              </a:buClr>
              <a:buSzPts val="4200"/>
              <a:buFont typeface="Corbe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5"/>
          <p:cNvSpPr/>
          <p:nvPr/>
        </p:nvSpPr>
        <p:spPr>
          <a:xfrm>
            <a:off x="1250317" y="23047560"/>
            <a:ext cx="37725600" cy="7048800"/>
          </a:xfrm>
          <a:prstGeom prst="rect">
            <a:avLst/>
          </a:prstGeom>
          <a:solidFill>
            <a:srgbClr val="262626">
              <a:alpha val="84710"/>
            </a:srgbClr>
          </a:solidFill>
          <a:ln>
            <a:noFill/>
          </a:ln>
        </p:spPr>
        <p:txBody>
          <a:bodyPr spcFirstLastPara="1" wrap="square" lIns="402270" tIns="201080" rIns="804650" bIns="1609300" anchor="b" anchorCtr="0">
            <a:noAutofit/>
          </a:bodyPr>
          <a:lstStyle/>
          <a:p>
            <a:pPr marL="0" marR="0" lvl="0" indent="0" algn="l" rtl="0">
              <a:spcBef>
                <a:spcPts val="0"/>
              </a:spcBef>
              <a:spcAft>
                <a:spcPts val="0"/>
              </a:spcAft>
              <a:buClr>
                <a:schemeClr val="dk1"/>
              </a:buClr>
              <a:buSzPts val="4200"/>
              <a:buFont typeface="Calibri"/>
              <a:buNone/>
            </a:pPr>
            <a:endParaRPr sz="18480">
              <a:solidFill>
                <a:schemeClr val="lt1"/>
              </a:solidFill>
              <a:latin typeface="Corbel"/>
              <a:ea typeface="Corbel"/>
              <a:cs typeface="Corbel"/>
              <a:sym typeface="Corbel"/>
            </a:endParaRPr>
          </a:p>
        </p:txBody>
      </p:sp>
      <p:grpSp>
        <p:nvGrpSpPr>
          <p:cNvPr id="40" name="Google Shape;40;p5"/>
          <p:cNvGrpSpPr/>
          <p:nvPr/>
        </p:nvGrpSpPr>
        <p:grpSpPr>
          <a:xfrm>
            <a:off x="1250320" y="30064267"/>
            <a:ext cx="37735724" cy="659520"/>
            <a:chOff x="284163" y="1759424"/>
            <a:chExt cx="8576301" cy="137400"/>
          </a:xfrm>
        </p:grpSpPr>
        <p:sp>
          <p:nvSpPr>
            <p:cNvPr id="41" name="Google Shape;41;p5"/>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42" name="Google Shape;42;p5"/>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43" name="Google Shape;43;p5"/>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44" name="Google Shape;44;p5"/>
          <p:cNvSpPr txBox="1"/>
          <p:nvPr/>
        </p:nvSpPr>
        <p:spPr>
          <a:xfrm>
            <a:off x="36215912" y="23047560"/>
            <a:ext cx="2583240" cy="3101760"/>
          </a:xfrm>
          <a:prstGeom prst="rect">
            <a:avLst/>
          </a:prstGeom>
          <a:noFill/>
          <a:ln>
            <a:noFill/>
          </a:ln>
        </p:spPr>
        <p:txBody>
          <a:bodyPr spcFirstLastPara="1" wrap="square" lIns="402270" tIns="201080" rIns="402270" bIns="201080" anchor="t" anchorCtr="0">
            <a:noAutofit/>
          </a:bodyPr>
          <a:lstStyle/>
          <a:p>
            <a:pPr marL="0" marR="0" lvl="0" indent="0" algn="l" rtl="0">
              <a:spcBef>
                <a:spcPts val="0"/>
              </a:spcBef>
              <a:spcAft>
                <a:spcPts val="0"/>
              </a:spcAft>
              <a:buNone/>
            </a:pPr>
            <a:r>
              <a:rPr lang="en-US" sz="15840">
                <a:solidFill>
                  <a:schemeClr val="lt1"/>
                </a:solidFill>
                <a:latin typeface="Calibri"/>
                <a:ea typeface="Calibri"/>
                <a:cs typeface="Calibri"/>
                <a:sym typeface="Calibri"/>
              </a:rPr>
              <a:t>🡽</a:t>
            </a:r>
            <a:endParaRPr sz="15840">
              <a:solidFill>
                <a:schemeClr val="lt1"/>
              </a:solidFill>
              <a:latin typeface="Calibri"/>
              <a:ea typeface="Calibri"/>
              <a:cs typeface="Calibri"/>
              <a:sym typeface="Calibri"/>
            </a:endParaRPr>
          </a:p>
        </p:txBody>
      </p:sp>
      <p:sp>
        <p:nvSpPr>
          <p:cNvPr id="45" name="Google Shape;45;p5"/>
          <p:cNvSpPr txBox="1">
            <a:spLocks noGrp="1"/>
          </p:cNvSpPr>
          <p:nvPr>
            <p:ph type="title"/>
          </p:nvPr>
        </p:nvSpPr>
        <p:spPr>
          <a:xfrm>
            <a:off x="1890979" y="23107800"/>
            <a:ext cx="34198560" cy="50472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1"/>
              </a:buClr>
              <a:buSzPts val="4200"/>
              <a:buFont typeface="Corbel"/>
              <a:buNone/>
              <a:defRPr sz="18480" b="0" i="0" cap="none">
                <a:solidFill>
                  <a:schemeClr val="lt1"/>
                </a:solidFill>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6" name="Google Shape;46;p5"/>
          <p:cNvSpPr txBox="1">
            <a:spLocks noGrp="1"/>
          </p:cNvSpPr>
          <p:nvPr>
            <p:ph type="body" idx="1"/>
          </p:nvPr>
        </p:nvSpPr>
        <p:spPr>
          <a:xfrm>
            <a:off x="2092147" y="28134259"/>
            <a:ext cx="34037520" cy="1931040"/>
          </a:xfrm>
          <a:prstGeom prst="rect">
            <a:avLst/>
          </a:prstGeom>
          <a:noFill/>
          <a:ln>
            <a:noFill/>
          </a:ln>
        </p:spPr>
        <p:txBody>
          <a:bodyPr spcFirstLastPara="1" wrap="square" lIns="91425" tIns="45700" rIns="91425" bIns="45700" anchor="t" anchorCtr="0">
            <a:noAutofit/>
          </a:bodyPr>
          <a:lstStyle>
            <a:lvl1pPr marL="2011680" lvl="0" indent="-1005840" algn="l" rtl="0">
              <a:spcBef>
                <a:spcPts val="0"/>
              </a:spcBef>
              <a:spcAft>
                <a:spcPts val="0"/>
              </a:spcAft>
              <a:buSzPts val="1620"/>
              <a:buNone/>
              <a:defRPr sz="7920">
                <a:solidFill>
                  <a:schemeClr val="lt1"/>
                </a:solidFill>
                <a:latin typeface="Calibri"/>
                <a:ea typeface="Calibri"/>
                <a:cs typeface="Calibri"/>
                <a:sym typeface="Calibri"/>
              </a:defRPr>
            </a:lvl1pPr>
            <a:lvl2pPr marL="4023360" lvl="1" indent="-1005840" algn="l" rtl="0">
              <a:spcBef>
                <a:spcPts val="2640"/>
              </a:spcBef>
              <a:spcAft>
                <a:spcPts val="0"/>
              </a:spcAft>
              <a:buSzPts val="1620"/>
              <a:buNone/>
              <a:defRPr sz="7920">
                <a:solidFill>
                  <a:srgbClr val="888888"/>
                </a:solidFill>
              </a:defRPr>
            </a:lvl2pPr>
            <a:lvl3pPr marL="6035040" lvl="2" indent="-1005840" algn="l" rtl="0">
              <a:spcBef>
                <a:spcPts val="2640"/>
              </a:spcBef>
              <a:spcAft>
                <a:spcPts val="0"/>
              </a:spcAft>
              <a:buSzPts val="1440"/>
              <a:buNone/>
              <a:defRPr sz="7040">
                <a:solidFill>
                  <a:srgbClr val="888888"/>
                </a:solidFill>
              </a:defRPr>
            </a:lvl3pPr>
            <a:lvl4pPr marL="8046720" lvl="3" indent="-1005840" algn="l" rtl="0">
              <a:spcBef>
                <a:spcPts val="2640"/>
              </a:spcBef>
              <a:spcAft>
                <a:spcPts val="0"/>
              </a:spcAft>
              <a:buSzPts val="1260"/>
              <a:buNone/>
              <a:defRPr sz="6160">
                <a:solidFill>
                  <a:srgbClr val="888888"/>
                </a:solidFill>
              </a:defRPr>
            </a:lvl4pPr>
            <a:lvl5pPr marL="10058400" lvl="4" indent="-1005840" algn="l" rtl="0">
              <a:spcBef>
                <a:spcPts val="2640"/>
              </a:spcBef>
              <a:spcAft>
                <a:spcPts val="0"/>
              </a:spcAft>
              <a:buSzPts val="1260"/>
              <a:buNone/>
              <a:defRPr sz="6160">
                <a:solidFill>
                  <a:srgbClr val="888888"/>
                </a:solidFill>
              </a:defRPr>
            </a:lvl5pPr>
            <a:lvl6pPr marL="12070080" lvl="5" indent="-1005840" algn="l" rtl="0">
              <a:spcBef>
                <a:spcPts val="2640"/>
              </a:spcBef>
              <a:spcAft>
                <a:spcPts val="0"/>
              </a:spcAft>
              <a:buSzPts val="1260"/>
              <a:buNone/>
              <a:defRPr sz="6160">
                <a:solidFill>
                  <a:srgbClr val="888888"/>
                </a:solidFill>
              </a:defRPr>
            </a:lvl6pPr>
            <a:lvl7pPr marL="14081760" lvl="6" indent="-1005840" algn="l" rtl="0">
              <a:spcBef>
                <a:spcPts val="2640"/>
              </a:spcBef>
              <a:spcAft>
                <a:spcPts val="0"/>
              </a:spcAft>
              <a:buSzPts val="1260"/>
              <a:buNone/>
              <a:defRPr sz="6160">
                <a:solidFill>
                  <a:srgbClr val="888888"/>
                </a:solidFill>
              </a:defRPr>
            </a:lvl7pPr>
            <a:lvl8pPr marL="16093440" lvl="7" indent="-1005840" algn="l" rtl="0">
              <a:spcBef>
                <a:spcPts val="2640"/>
              </a:spcBef>
              <a:spcAft>
                <a:spcPts val="0"/>
              </a:spcAft>
              <a:buSzPts val="1260"/>
              <a:buNone/>
              <a:defRPr sz="6160">
                <a:solidFill>
                  <a:srgbClr val="888888"/>
                </a:solidFill>
              </a:defRPr>
            </a:lvl8pPr>
            <a:lvl9pPr marL="18105120" lvl="8" indent="-1005840" algn="l" rtl="0">
              <a:spcBef>
                <a:spcPts val="2640"/>
              </a:spcBef>
              <a:spcAft>
                <a:spcPts val="0"/>
              </a:spcAft>
              <a:buSzPts val="1260"/>
              <a:buNone/>
              <a:defRPr sz="6160">
                <a:solidFill>
                  <a:srgbClr val="888888"/>
                </a:solidFill>
              </a:defRPr>
            </a:lvl9pPr>
          </a:lstStyle>
          <a:p>
            <a:endParaRPr/>
          </a:p>
        </p:txBody>
      </p:sp>
      <p:sp>
        <p:nvSpPr>
          <p:cNvPr id="47" name="Google Shape;47;p5"/>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8" name="Google Shape;48;p5"/>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9" name="Google Shape;49;p5"/>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with Picture">
  <p:cSld name="Section with Picture">
    <p:spTree>
      <p:nvGrpSpPr>
        <p:cNvPr id="1" name="Shape 50"/>
        <p:cNvGrpSpPr/>
        <p:nvPr/>
      </p:nvGrpSpPr>
      <p:grpSpPr>
        <a:xfrm>
          <a:off x="0" y="0"/>
          <a:ext cx="0" cy="0"/>
          <a:chOff x="0" y="0"/>
          <a:chExt cx="0" cy="0"/>
        </a:xfrm>
      </p:grpSpPr>
      <p:sp>
        <p:nvSpPr>
          <p:cNvPr id="51" name="Google Shape;51;p6"/>
          <p:cNvSpPr>
            <a:spLocks noGrp="1"/>
          </p:cNvSpPr>
          <p:nvPr>
            <p:ph type="pic" idx="2"/>
          </p:nvPr>
        </p:nvSpPr>
        <p:spPr>
          <a:xfrm>
            <a:off x="1250313" y="2130019"/>
            <a:ext cx="37725600" cy="2097792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1980"/>
              <a:buFont typeface="Noto Sans Symbols"/>
              <a:buChar char="🡽"/>
              <a:defRPr sz="968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1800"/>
              <a:buFont typeface="Noto Sans Symbols"/>
              <a:buChar char="🡽"/>
              <a:defRPr sz="880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9pPr>
          </a:lstStyle>
          <a:p>
            <a:endParaRPr/>
          </a:p>
        </p:txBody>
      </p:sp>
      <p:sp>
        <p:nvSpPr>
          <p:cNvPr id="52" name="Google Shape;52;p6"/>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 name="Google Shape;53;p6"/>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p6"/>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
        <p:nvSpPr>
          <p:cNvPr id="55" name="Google Shape;55;p6"/>
          <p:cNvSpPr/>
          <p:nvPr/>
        </p:nvSpPr>
        <p:spPr>
          <a:xfrm>
            <a:off x="1250317" y="23047560"/>
            <a:ext cx="37725600" cy="7048800"/>
          </a:xfrm>
          <a:prstGeom prst="rect">
            <a:avLst/>
          </a:prstGeom>
          <a:solidFill>
            <a:srgbClr val="262626">
              <a:alpha val="84710"/>
            </a:srgbClr>
          </a:solidFill>
          <a:ln>
            <a:noFill/>
          </a:ln>
        </p:spPr>
        <p:txBody>
          <a:bodyPr spcFirstLastPara="1" wrap="square" lIns="402270" tIns="201080" rIns="804650" bIns="1609300" anchor="b" anchorCtr="0">
            <a:noAutofit/>
          </a:bodyPr>
          <a:lstStyle/>
          <a:p>
            <a:pPr marL="0" marR="0" lvl="0" indent="0" algn="l" rtl="0">
              <a:spcBef>
                <a:spcPts val="0"/>
              </a:spcBef>
              <a:spcAft>
                <a:spcPts val="0"/>
              </a:spcAft>
              <a:buClr>
                <a:schemeClr val="dk1"/>
              </a:buClr>
              <a:buSzPts val="4200"/>
              <a:buFont typeface="Calibri"/>
              <a:buNone/>
            </a:pPr>
            <a:endParaRPr sz="18480">
              <a:solidFill>
                <a:schemeClr val="lt1"/>
              </a:solidFill>
              <a:latin typeface="Corbel"/>
              <a:ea typeface="Corbel"/>
              <a:cs typeface="Corbel"/>
              <a:sym typeface="Corbel"/>
            </a:endParaRPr>
          </a:p>
        </p:txBody>
      </p:sp>
      <p:grpSp>
        <p:nvGrpSpPr>
          <p:cNvPr id="56" name="Google Shape;56;p6"/>
          <p:cNvGrpSpPr/>
          <p:nvPr/>
        </p:nvGrpSpPr>
        <p:grpSpPr>
          <a:xfrm>
            <a:off x="1250320" y="30064267"/>
            <a:ext cx="37735724" cy="659520"/>
            <a:chOff x="284163" y="1759424"/>
            <a:chExt cx="8576301" cy="137400"/>
          </a:xfrm>
        </p:grpSpPr>
        <p:sp>
          <p:nvSpPr>
            <p:cNvPr id="57" name="Google Shape;57;p6"/>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58" name="Google Shape;58;p6"/>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59" name="Google Shape;59;p6"/>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60" name="Google Shape;60;p6"/>
          <p:cNvSpPr txBox="1"/>
          <p:nvPr/>
        </p:nvSpPr>
        <p:spPr>
          <a:xfrm>
            <a:off x="36215912" y="23047560"/>
            <a:ext cx="2583240" cy="3101760"/>
          </a:xfrm>
          <a:prstGeom prst="rect">
            <a:avLst/>
          </a:prstGeom>
          <a:noFill/>
          <a:ln>
            <a:noFill/>
          </a:ln>
        </p:spPr>
        <p:txBody>
          <a:bodyPr spcFirstLastPara="1" wrap="square" lIns="402270" tIns="201080" rIns="402270" bIns="201080" anchor="t" anchorCtr="0">
            <a:noAutofit/>
          </a:bodyPr>
          <a:lstStyle/>
          <a:p>
            <a:pPr marL="0" marR="0" lvl="0" indent="0" algn="l" rtl="0">
              <a:spcBef>
                <a:spcPts val="0"/>
              </a:spcBef>
              <a:spcAft>
                <a:spcPts val="0"/>
              </a:spcAft>
              <a:buNone/>
            </a:pPr>
            <a:r>
              <a:rPr lang="en-US" sz="15840">
                <a:solidFill>
                  <a:schemeClr val="lt1"/>
                </a:solidFill>
                <a:latin typeface="Calibri"/>
                <a:ea typeface="Calibri"/>
                <a:cs typeface="Calibri"/>
                <a:sym typeface="Calibri"/>
              </a:rPr>
              <a:t>🡽</a:t>
            </a:r>
            <a:endParaRPr sz="15840">
              <a:solidFill>
                <a:schemeClr val="lt1"/>
              </a:solidFill>
              <a:latin typeface="Calibri"/>
              <a:ea typeface="Calibri"/>
              <a:cs typeface="Calibri"/>
              <a:sym typeface="Calibri"/>
            </a:endParaRPr>
          </a:p>
        </p:txBody>
      </p:sp>
      <p:sp>
        <p:nvSpPr>
          <p:cNvPr id="61" name="Google Shape;61;p6"/>
          <p:cNvSpPr txBox="1">
            <a:spLocks noGrp="1"/>
          </p:cNvSpPr>
          <p:nvPr>
            <p:ph type="title"/>
          </p:nvPr>
        </p:nvSpPr>
        <p:spPr>
          <a:xfrm>
            <a:off x="1893346" y="23107426"/>
            <a:ext cx="34198560" cy="503424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1"/>
              </a:buClr>
              <a:buSzPts val="4200"/>
              <a:buFont typeface="Corbel"/>
              <a:buNone/>
              <a:defRPr sz="18480" b="0" i="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2" name="Google Shape;62;p6"/>
          <p:cNvSpPr txBox="1">
            <a:spLocks noGrp="1"/>
          </p:cNvSpPr>
          <p:nvPr>
            <p:ph type="body" idx="1"/>
          </p:nvPr>
        </p:nvSpPr>
        <p:spPr>
          <a:xfrm>
            <a:off x="2070847" y="28142006"/>
            <a:ext cx="34021680" cy="1936800"/>
          </a:xfrm>
          <a:prstGeom prst="rect">
            <a:avLst/>
          </a:prstGeom>
          <a:noFill/>
          <a:ln>
            <a:noFill/>
          </a:ln>
        </p:spPr>
        <p:txBody>
          <a:bodyPr spcFirstLastPara="1" wrap="square" lIns="91425" tIns="45700" rIns="91425" bIns="45700" anchor="t" anchorCtr="0">
            <a:noAutofit/>
          </a:bodyPr>
          <a:lstStyle>
            <a:lvl1pPr marL="2011680" lvl="0" indent="-1005840" algn="l" rtl="0">
              <a:spcBef>
                <a:spcPts val="0"/>
              </a:spcBef>
              <a:spcAft>
                <a:spcPts val="0"/>
              </a:spcAft>
              <a:buSzPts val="1620"/>
              <a:buNone/>
              <a:defRPr sz="7920">
                <a:solidFill>
                  <a:schemeClr val="lt1"/>
                </a:solidFill>
              </a:defRPr>
            </a:lvl1pPr>
            <a:lvl2pPr marL="4023360" lvl="1" indent="-1005840" algn="l" rtl="0">
              <a:spcBef>
                <a:spcPts val="2640"/>
              </a:spcBef>
              <a:spcAft>
                <a:spcPts val="0"/>
              </a:spcAft>
              <a:buSzPts val="1620"/>
              <a:buNone/>
              <a:defRPr sz="7920">
                <a:solidFill>
                  <a:srgbClr val="888888"/>
                </a:solidFill>
              </a:defRPr>
            </a:lvl2pPr>
            <a:lvl3pPr marL="6035040" lvl="2" indent="-1005840" algn="l" rtl="0">
              <a:spcBef>
                <a:spcPts val="2640"/>
              </a:spcBef>
              <a:spcAft>
                <a:spcPts val="0"/>
              </a:spcAft>
              <a:buSzPts val="1440"/>
              <a:buNone/>
              <a:defRPr sz="7040">
                <a:solidFill>
                  <a:srgbClr val="888888"/>
                </a:solidFill>
              </a:defRPr>
            </a:lvl3pPr>
            <a:lvl4pPr marL="8046720" lvl="3" indent="-1005840" algn="l" rtl="0">
              <a:spcBef>
                <a:spcPts val="2640"/>
              </a:spcBef>
              <a:spcAft>
                <a:spcPts val="0"/>
              </a:spcAft>
              <a:buSzPts val="1260"/>
              <a:buNone/>
              <a:defRPr sz="6160">
                <a:solidFill>
                  <a:srgbClr val="888888"/>
                </a:solidFill>
              </a:defRPr>
            </a:lvl4pPr>
            <a:lvl5pPr marL="10058400" lvl="4" indent="-1005840" algn="l" rtl="0">
              <a:spcBef>
                <a:spcPts val="2640"/>
              </a:spcBef>
              <a:spcAft>
                <a:spcPts val="0"/>
              </a:spcAft>
              <a:buSzPts val="1260"/>
              <a:buNone/>
              <a:defRPr sz="6160">
                <a:solidFill>
                  <a:srgbClr val="888888"/>
                </a:solidFill>
              </a:defRPr>
            </a:lvl5pPr>
            <a:lvl6pPr marL="12070080" lvl="5" indent="-1005840" algn="l" rtl="0">
              <a:spcBef>
                <a:spcPts val="2640"/>
              </a:spcBef>
              <a:spcAft>
                <a:spcPts val="0"/>
              </a:spcAft>
              <a:buSzPts val="1260"/>
              <a:buNone/>
              <a:defRPr sz="6160">
                <a:solidFill>
                  <a:srgbClr val="888888"/>
                </a:solidFill>
              </a:defRPr>
            </a:lvl6pPr>
            <a:lvl7pPr marL="14081760" lvl="6" indent="-1005840" algn="l" rtl="0">
              <a:spcBef>
                <a:spcPts val="2640"/>
              </a:spcBef>
              <a:spcAft>
                <a:spcPts val="0"/>
              </a:spcAft>
              <a:buSzPts val="1260"/>
              <a:buNone/>
              <a:defRPr sz="6160">
                <a:solidFill>
                  <a:srgbClr val="888888"/>
                </a:solidFill>
              </a:defRPr>
            </a:lvl7pPr>
            <a:lvl8pPr marL="16093440" lvl="7" indent="-1005840" algn="l" rtl="0">
              <a:spcBef>
                <a:spcPts val="2640"/>
              </a:spcBef>
              <a:spcAft>
                <a:spcPts val="0"/>
              </a:spcAft>
              <a:buSzPts val="1260"/>
              <a:buNone/>
              <a:defRPr sz="6160">
                <a:solidFill>
                  <a:srgbClr val="888888"/>
                </a:solidFill>
              </a:defRPr>
            </a:lvl8pPr>
            <a:lvl9pPr marL="18105120" lvl="8" indent="-1005840" algn="l" rtl="0">
              <a:spcBef>
                <a:spcPts val="2640"/>
              </a:spcBef>
              <a:spcAft>
                <a:spcPts val="0"/>
              </a:spcAft>
              <a:buSzPts val="1260"/>
              <a:buNone/>
              <a:defRPr sz="616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7"/>
          <p:cNvSpPr/>
          <p:nvPr/>
        </p:nvSpPr>
        <p:spPr>
          <a:xfrm>
            <a:off x="1250317" y="2187710"/>
            <a:ext cx="37725600" cy="5443200"/>
          </a:xfrm>
          <a:prstGeom prst="rect">
            <a:avLst/>
          </a:prstGeom>
          <a:solidFill>
            <a:srgbClr val="262626">
              <a:alpha val="69800"/>
            </a:srgbClr>
          </a:solidFill>
          <a:ln>
            <a:noFill/>
          </a:ln>
        </p:spPr>
        <p:txBody>
          <a:bodyPr spcFirstLastPara="1" wrap="square" lIns="402270" tIns="201080" rIns="402270" bIns="20108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nvGrpSpPr>
          <p:cNvPr id="65" name="Google Shape;65;p7"/>
          <p:cNvGrpSpPr/>
          <p:nvPr/>
        </p:nvGrpSpPr>
        <p:grpSpPr>
          <a:xfrm>
            <a:off x="1250320" y="7573666"/>
            <a:ext cx="37735724" cy="659520"/>
            <a:chOff x="284163" y="1577847"/>
            <a:chExt cx="8576301" cy="137400"/>
          </a:xfrm>
        </p:grpSpPr>
        <p:sp>
          <p:nvSpPr>
            <p:cNvPr id="66" name="Google Shape;66;p7"/>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67" name="Google Shape;67;p7"/>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68" name="Google Shape;68;p7"/>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69" name="Google Shape;69;p7"/>
          <p:cNvSpPr txBox="1">
            <a:spLocks noGrp="1"/>
          </p:cNvSpPr>
          <p:nvPr>
            <p:ph type="title"/>
          </p:nvPr>
        </p:nvSpPr>
        <p:spPr>
          <a:xfrm>
            <a:off x="1250317" y="3025834"/>
            <a:ext cx="37725600" cy="4645440"/>
          </a:xfrm>
          <a:prstGeom prst="rect">
            <a:avLst/>
          </a:prstGeom>
          <a:solidFill>
            <a:srgbClr val="262626">
              <a:alpha val="69800"/>
            </a:srgbClr>
          </a:solidFill>
          <a:ln>
            <a:noFill/>
          </a:ln>
        </p:spPr>
        <p:txBody>
          <a:bodyPr spcFirstLastPara="1" wrap="square" lIns="91425" tIns="45700" rIns="91425" bIns="45700" anchor="ctr" anchorCtr="0">
            <a:noAutofit/>
          </a:bodyPr>
          <a:lstStyle>
            <a:lvl1pPr lvl="0" algn="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0" name="Google Shape;70;p7"/>
          <p:cNvSpPr txBox="1">
            <a:spLocks noGrp="1"/>
          </p:cNvSpPr>
          <p:nvPr>
            <p:ph type="body" idx="1"/>
          </p:nvPr>
        </p:nvSpPr>
        <p:spPr>
          <a:xfrm>
            <a:off x="1775013" y="10325102"/>
            <a:ext cx="17299920" cy="19080000"/>
          </a:xfrm>
          <a:prstGeom prst="rect">
            <a:avLst/>
          </a:prstGeom>
          <a:noFill/>
          <a:ln>
            <a:noFill/>
          </a:ln>
        </p:spPr>
        <p:txBody>
          <a:bodyPr spcFirstLastPara="1" wrap="square" lIns="91425" tIns="45700" rIns="91425" bIns="45700" anchor="t" anchorCtr="0">
            <a:noAutofit/>
          </a:bodyPr>
          <a:lstStyle>
            <a:lvl1pPr marL="2011680" lvl="0" indent="-1559052" algn="l" rtl="0">
              <a:spcBef>
                <a:spcPts val="8800"/>
              </a:spcBef>
              <a:spcAft>
                <a:spcPts val="0"/>
              </a:spcAft>
              <a:buSzPts val="1980"/>
              <a:buChar char="🡽"/>
              <a:defRPr sz="9680"/>
            </a:lvl1pPr>
            <a:lvl2pPr marL="4023360" lvl="1" indent="-1508760" algn="l" rtl="0">
              <a:spcBef>
                <a:spcPts val="2640"/>
              </a:spcBef>
              <a:spcAft>
                <a:spcPts val="0"/>
              </a:spcAft>
              <a:buSzPts val="1800"/>
              <a:buChar char="🡽"/>
              <a:defRPr sz="8800"/>
            </a:lvl2pPr>
            <a:lvl3pPr marL="6035040" lvl="2" indent="-1458464" algn="l" rtl="0">
              <a:spcBef>
                <a:spcPts val="2640"/>
              </a:spcBef>
              <a:spcAft>
                <a:spcPts val="0"/>
              </a:spcAft>
              <a:buSzPts val="1620"/>
              <a:buChar char="🡽"/>
              <a:defRPr sz="7920"/>
            </a:lvl3pPr>
            <a:lvl4pPr marL="8046720" lvl="3" indent="-1458464" algn="l" rtl="0">
              <a:spcBef>
                <a:spcPts val="2640"/>
              </a:spcBef>
              <a:spcAft>
                <a:spcPts val="0"/>
              </a:spcAft>
              <a:buSzPts val="1620"/>
              <a:buChar char="🡽"/>
              <a:defRPr sz="7920"/>
            </a:lvl4pPr>
            <a:lvl5pPr marL="10058400" lvl="4" indent="-1458468" algn="l" rtl="0">
              <a:spcBef>
                <a:spcPts val="2640"/>
              </a:spcBef>
              <a:spcAft>
                <a:spcPts val="0"/>
              </a:spcAft>
              <a:buSzPts val="1620"/>
              <a:buChar char="🡽"/>
              <a:defRPr sz="7920"/>
            </a:lvl5pPr>
            <a:lvl6pPr marL="12070080" lvl="5" indent="-1458468" algn="l" rtl="0">
              <a:spcBef>
                <a:spcPts val="2640"/>
              </a:spcBef>
              <a:spcAft>
                <a:spcPts val="0"/>
              </a:spcAft>
              <a:buSzPts val="1620"/>
              <a:buChar char="🡽"/>
              <a:defRPr sz="7920"/>
            </a:lvl6pPr>
            <a:lvl7pPr marL="14081760" lvl="6" indent="-1458468" algn="l" rtl="0">
              <a:spcBef>
                <a:spcPts val="2640"/>
              </a:spcBef>
              <a:spcAft>
                <a:spcPts val="0"/>
              </a:spcAft>
              <a:buSzPts val="1620"/>
              <a:buChar char="🡽"/>
              <a:defRPr sz="7920"/>
            </a:lvl7pPr>
            <a:lvl8pPr marL="16093440" lvl="7" indent="-1458468" algn="l" rtl="0">
              <a:spcBef>
                <a:spcPts val="2640"/>
              </a:spcBef>
              <a:spcAft>
                <a:spcPts val="0"/>
              </a:spcAft>
              <a:buSzPts val="1620"/>
              <a:buChar char="🡽"/>
              <a:defRPr sz="7920"/>
            </a:lvl8pPr>
            <a:lvl9pPr marL="18105120" lvl="8" indent="-1458468" algn="l" rtl="0">
              <a:spcBef>
                <a:spcPts val="2640"/>
              </a:spcBef>
              <a:spcAft>
                <a:spcPts val="0"/>
              </a:spcAft>
              <a:buSzPts val="1620"/>
              <a:buChar char="🡽"/>
              <a:defRPr sz="7920"/>
            </a:lvl9pPr>
          </a:lstStyle>
          <a:p>
            <a:endParaRPr/>
          </a:p>
        </p:txBody>
      </p:sp>
      <p:sp>
        <p:nvSpPr>
          <p:cNvPr id="71" name="Google Shape;71;p7"/>
          <p:cNvSpPr txBox="1">
            <a:spLocks noGrp="1"/>
          </p:cNvSpPr>
          <p:nvPr>
            <p:ph type="body" idx="2"/>
          </p:nvPr>
        </p:nvSpPr>
        <p:spPr>
          <a:xfrm>
            <a:off x="21024027" y="10325102"/>
            <a:ext cx="17299920" cy="19080000"/>
          </a:xfrm>
          <a:prstGeom prst="rect">
            <a:avLst/>
          </a:prstGeom>
          <a:noFill/>
          <a:ln>
            <a:noFill/>
          </a:ln>
        </p:spPr>
        <p:txBody>
          <a:bodyPr spcFirstLastPara="1" wrap="square" lIns="91425" tIns="45700" rIns="91425" bIns="45700" anchor="t" anchorCtr="0">
            <a:noAutofit/>
          </a:bodyPr>
          <a:lstStyle>
            <a:lvl1pPr marL="2011680" lvl="0" indent="-1559052" algn="l" rtl="0">
              <a:spcBef>
                <a:spcPts val="8800"/>
              </a:spcBef>
              <a:spcAft>
                <a:spcPts val="0"/>
              </a:spcAft>
              <a:buSzPts val="1980"/>
              <a:buChar char="🡽"/>
              <a:defRPr sz="9680"/>
            </a:lvl1pPr>
            <a:lvl2pPr marL="4023360" lvl="1" indent="-1508760" algn="l" rtl="0">
              <a:spcBef>
                <a:spcPts val="2640"/>
              </a:spcBef>
              <a:spcAft>
                <a:spcPts val="0"/>
              </a:spcAft>
              <a:buSzPts val="1800"/>
              <a:buChar char="🡽"/>
              <a:defRPr sz="8800"/>
            </a:lvl2pPr>
            <a:lvl3pPr marL="6035040" lvl="2" indent="-1458464" algn="l" rtl="0">
              <a:spcBef>
                <a:spcPts val="2640"/>
              </a:spcBef>
              <a:spcAft>
                <a:spcPts val="0"/>
              </a:spcAft>
              <a:buSzPts val="1620"/>
              <a:buChar char="🡽"/>
              <a:defRPr sz="7920"/>
            </a:lvl3pPr>
            <a:lvl4pPr marL="8046720" lvl="3" indent="-1458464" algn="l" rtl="0">
              <a:spcBef>
                <a:spcPts val="2640"/>
              </a:spcBef>
              <a:spcAft>
                <a:spcPts val="0"/>
              </a:spcAft>
              <a:buSzPts val="1620"/>
              <a:buChar char="🡽"/>
              <a:defRPr sz="7920"/>
            </a:lvl4pPr>
            <a:lvl5pPr marL="10058400" lvl="4" indent="-1458468" algn="l" rtl="0">
              <a:spcBef>
                <a:spcPts val="2640"/>
              </a:spcBef>
              <a:spcAft>
                <a:spcPts val="0"/>
              </a:spcAft>
              <a:buSzPts val="1620"/>
              <a:buChar char="🡽"/>
              <a:defRPr sz="7920"/>
            </a:lvl5pPr>
            <a:lvl6pPr marL="12070080" lvl="5" indent="-1458468" algn="l" rtl="0">
              <a:spcBef>
                <a:spcPts val="2640"/>
              </a:spcBef>
              <a:spcAft>
                <a:spcPts val="0"/>
              </a:spcAft>
              <a:buSzPts val="1620"/>
              <a:buChar char="🡽"/>
              <a:defRPr sz="7920"/>
            </a:lvl6pPr>
            <a:lvl7pPr marL="14081760" lvl="6" indent="-1458468" algn="l" rtl="0">
              <a:spcBef>
                <a:spcPts val="2640"/>
              </a:spcBef>
              <a:spcAft>
                <a:spcPts val="0"/>
              </a:spcAft>
              <a:buSzPts val="1620"/>
              <a:buChar char="🡽"/>
              <a:defRPr sz="7920"/>
            </a:lvl7pPr>
            <a:lvl8pPr marL="16093440" lvl="7" indent="-1458468" algn="l" rtl="0">
              <a:spcBef>
                <a:spcPts val="2640"/>
              </a:spcBef>
              <a:spcAft>
                <a:spcPts val="0"/>
              </a:spcAft>
              <a:buSzPts val="1620"/>
              <a:buChar char="🡽"/>
              <a:defRPr sz="7920"/>
            </a:lvl8pPr>
            <a:lvl9pPr marL="18105120" lvl="8" indent="-1458468" algn="l" rtl="0">
              <a:spcBef>
                <a:spcPts val="2640"/>
              </a:spcBef>
              <a:spcAft>
                <a:spcPts val="0"/>
              </a:spcAft>
              <a:buSzPts val="1620"/>
              <a:buChar char="🡽"/>
              <a:defRPr sz="7920"/>
            </a:lvl9pPr>
          </a:lstStyle>
          <a:p>
            <a:endParaRPr/>
          </a:p>
        </p:txBody>
      </p:sp>
      <p:sp>
        <p:nvSpPr>
          <p:cNvPr id="72" name="Google Shape;72;p7"/>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3" name="Google Shape;73;p7"/>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4" name="Google Shape;74;p7"/>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5"/>
        <p:cNvGrpSpPr/>
        <p:nvPr/>
      </p:nvGrpSpPr>
      <p:grpSpPr>
        <a:xfrm>
          <a:off x="0" y="0"/>
          <a:ext cx="0" cy="0"/>
          <a:chOff x="0" y="0"/>
          <a:chExt cx="0" cy="0"/>
        </a:xfrm>
      </p:grpSpPr>
      <p:sp>
        <p:nvSpPr>
          <p:cNvPr id="76" name="Google Shape;76;p8"/>
          <p:cNvSpPr/>
          <p:nvPr/>
        </p:nvSpPr>
        <p:spPr>
          <a:xfrm>
            <a:off x="1250317" y="2187710"/>
            <a:ext cx="37725600" cy="5443200"/>
          </a:xfrm>
          <a:prstGeom prst="rect">
            <a:avLst/>
          </a:prstGeom>
          <a:solidFill>
            <a:srgbClr val="262626">
              <a:alpha val="69800"/>
            </a:srgbClr>
          </a:solidFill>
          <a:ln>
            <a:noFill/>
          </a:ln>
        </p:spPr>
        <p:txBody>
          <a:bodyPr spcFirstLastPara="1" wrap="square" lIns="402270" tIns="201080" rIns="402270" bIns="20108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nvGrpSpPr>
          <p:cNvPr id="77" name="Google Shape;77;p8"/>
          <p:cNvGrpSpPr/>
          <p:nvPr/>
        </p:nvGrpSpPr>
        <p:grpSpPr>
          <a:xfrm>
            <a:off x="1250320" y="7573666"/>
            <a:ext cx="37735724" cy="659520"/>
            <a:chOff x="284163" y="1577847"/>
            <a:chExt cx="8576301" cy="137400"/>
          </a:xfrm>
        </p:grpSpPr>
        <p:sp>
          <p:nvSpPr>
            <p:cNvPr id="78" name="Google Shape;78;p8"/>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79" name="Google Shape;79;p8"/>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80" name="Google Shape;80;p8"/>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81" name="Google Shape;81;p8"/>
          <p:cNvSpPr txBox="1">
            <a:spLocks noGrp="1"/>
          </p:cNvSpPr>
          <p:nvPr>
            <p:ph type="title"/>
          </p:nvPr>
        </p:nvSpPr>
        <p:spPr>
          <a:xfrm>
            <a:off x="1250317" y="3025834"/>
            <a:ext cx="37725600" cy="4645440"/>
          </a:xfrm>
          <a:prstGeom prst="rect">
            <a:avLst/>
          </a:prstGeom>
          <a:solidFill>
            <a:srgbClr val="262626">
              <a:alpha val="69800"/>
            </a:srgbClr>
          </a:solidFill>
          <a:ln>
            <a:noFill/>
          </a:ln>
        </p:spPr>
        <p:txBody>
          <a:bodyPr spcFirstLastPara="1" wrap="square" lIns="91425" tIns="45700" rIns="91425" bIns="45700" anchor="ctr" anchorCtr="0">
            <a:noAutofit/>
          </a:bodyPr>
          <a:lstStyle>
            <a:lvl1pPr lvl="0" algn="r" rtl="0">
              <a:spcBef>
                <a:spcPts val="0"/>
              </a:spcBef>
              <a:spcAft>
                <a:spcPts val="0"/>
              </a:spcAft>
              <a:buClr>
                <a:schemeClr val="lt1"/>
              </a:buClr>
              <a:buSzPts val="4200"/>
              <a:buFont typeface="Corbe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2" name="Google Shape;82;p8"/>
          <p:cNvSpPr txBox="1">
            <a:spLocks noGrp="1"/>
          </p:cNvSpPr>
          <p:nvPr>
            <p:ph type="body" idx="1"/>
          </p:nvPr>
        </p:nvSpPr>
        <p:spPr>
          <a:xfrm>
            <a:off x="1775013" y="8328662"/>
            <a:ext cx="17299920" cy="3998880"/>
          </a:xfrm>
          <a:prstGeom prst="rect">
            <a:avLst/>
          </a:prstGeom>
          <a:noFill/>
          <a:ln>
            <a:noFill/>
          </a:ln>
        </p:spPr>
        <p:txBody>
          <a:bodyPr spcFirstLastPara="1" wrap="square" lIns="91425" tIns="45700" rIns="91425" bIns="45700" anchor="b" anchorCtr="0">
            <a:noAutofit/>
          </a:bodyPr>
          <a:lstStyle>
            <a:lvl1pPr marL="2011680" lvl="0" indent="-1005840" algn="ctr" rtl="0">
              <a:lnSpc>
                <a:spcPct val="100000"/>
              </a:lnSpc>
              <a:spcBef>
                <a:spcPts val="2640"/>
              </a:spcBef>
              <a:spcAft>
                <a:spcPts val="0"/>
              </a:spcAft>
              <a:buSzPts val="2340"/>
              <a:buNone/>
              <a:defRPr sz="11440" b="0">
                <a:solidFill>
                  <a:schemeClr val="accent1"/>
                </a:solidFill>
              </a:defRPr>
            </a:lvl1pPr>
            <a:lvl2pPr marL="4023360" lvl="1" indent="-1005840" algn="l" rtl="0">
              <a:spcBef>
                <a:spcPts val="2640"/>
              </a:spcBef>
              <a:spcAft>
                <a:spcPts val="0"/>
              </a:spcAft>
              <a:buSzPts val="1800"/>
              <a:buNone/>
              <a:defRPr sz="8800" b="1"/>
            </a:lvl2pPr>
            <a:lvl3pPr marL="6035040" lvl="2" indent="-1005840" algn="l" rtl="0">
              <a:spcBef>
                <a:spcPts val="2640"/>
              </a:spcBef>
              <a:spcAft>
                <a:spcPts val="0"/>
              </a:spcAft>
              <a:buSzPts val="1620"/>
              <a:buNone/>
              <a:defRPr sz="7920" b="1"/>
            </a:lvl3pPr>
            <a:lvl4pPr marL="8046720" lvl="3" indent="-1005840" algn="l" rtl="0">
              <a:spcBef>
                <a:spcPts val="2640"/>
              </a:spcBef>
              <a:spcAft>
                <a:spcPts val="0"/>
              </a:spcAft>
              <a:buSzPts val="1440"/>
              <a:buNone/>
              <a:defRPr sz="7040" b="1"/>
            </a:lvl4pPr>
            <a:lvl5pPr marL="10058400" lvl="4" indent="-1005840" algn="l" rtl="0">
              <a:spcBef>
                <a:spcPts val="2640"/>
              </a:spcBef>
              <a:spcAft>
                <a:spcPts val="0"/>
              </a:spcAft>
              <a:buSzPts val="1440"/>
              <a:buNone/>
              <a:defRPr sz="7040" b="1"/>
            </a:lvl5pPr>
            <a:lvl6pPr marL="12070080" lvl="5" indent="-1005840" algn="l" rtl="0">
              <a:spcBef>
                <a:spcPts val="2640"/>
              </a:spcBef>
              <a:spcAft>
                <a:spcPts val="0"/>
              </a:spcAft>
              <a:buSzPts val="1440"/>
              <a:buNone/>
              <a:defRPr sz="7040" b="1"/>
            </a:lvl6pPr>
            <a:lvl7pPr marL="14081760" lvl="6" indent="-1005840" algn="l" rtl="0">
              <a:spcBef>
                <a:spcPts val="2640"/>
              </a:spcBef>
              <a:spcAft>
                <a:spcPts val="0"/>
              </a:spcAft>
              <a:buSzPts val="1440"/>
              <a:buNone/>
              <a:defRPr sz="7040" b="1"/>
            </a:lvl7pPr>
            <a:lvl8pPr marL="16093440" lvl="7" indent="-1005840" algn="l" rtl="0">
              <a:spcBef>
                <a:spcPts val="2640"/>
              </a:spcBef>
              <a:spcAft>
                <a:spcPts val="0"/>
              </a:spcAft>
              <a:buSzPts val="1440"/>
              <a:buNone/>
              <a:defRPr sz="7040" b="1"/>
            </a:lvl8pPr>
            <a:lvl9pPr marL="18105120" lvl="8" indent="-1005840" algn="l" rtl="0">
              <a:spcBef>
                <a:spcPts val="2640"/>
              </a:spcBef>
              <a:spcAft>
                <a:spcPts val="0"/>
              </a:spcAft>
              <a:buSzPts val="1440"/>
              <a:buNone/>
              <a:defRPr sz="7040" b="1"/>
            </a:lvl9pPr>
          </a:lstStyle>
          <a:p>
            <a:endParaRPr/>
          </a:p>
        </p:txBody>
      </p:sp>
      <p:sp>
        <p:nvSpPr>
          <p:cNvPr id="83" name="Google Shape;83;p8"/>
          <p:cNvSpPr txBox="1">
            <a:spLocks noGrp="1"/>
          </p:cNvSpPr>
          <p:nvPr>
            <p:ph type="body" idx="2"/>
          </p:nvPr>
        </p:nvSpPr>
        <p:spPr>
          <a:xfrm>
            <a:off x="1775013" y="12435840"/>
            <a:ext cx="17299920" cy="16970400"/>
          </a:xfrm>
          <a:prstGeom prst="rect">
            <a:avLst/>
          </a:prstGeom>
          <a:noFill/>
          <a:ln>
            <a:noFill/>
          </a:ln>
        </p:spPr>
        <p:txBody>
          <a:bodyPr spcFirstLastPara="1" wrap="square" lIns="91425" tIns="45700" rIns="91425" bIns="45700" anchor="t" anchorCtr="0">
            <a:noAutofit/>
          </a:bodyPr>
          <a:lstStyle>
            <a:lvl1pPr marL="2011680" lvl="0" indent="-1559052" algn="l" rtl="0">
              <a:spcBef>
                <a:spcPts val="8800"/>
              </a:spcBef>
              <a:spcAft>
                <a:spcPts val="0"/>
              </a:spcAft>
              <a:buSzPts val="1980"/>
              <a:buChar char="🡽"/>
              <a:defRPr sz="9680"/>
            </a:lvl1pPr>
            <a:lvl2pPr marL="4023360" lvl="1" indent="-1508760" algn="l" rtl="0">
              <a:spcBef>
                <a:spcPts val="2640"/>
              </a:spcBef>
              <a:spcAft>
                <a:spcPts val="0"/>
              </a:spcAft>
              <a:buSzPts val="1800"/>
              <a:buChar char="🡽"/>
              <a:defRPr sz="8800"/>
            </a:lvl2pPr>
            <a:lvl3pPr marL="6035040" lvl="2" indent="-1458464" algn="l" rtl="0">
              <a:spcBef>
                <a:spcPts val="2640"/>
              </a:spcBef>
              <a:spcAft>
                <a:spcPts val="0"/>
              </a:spcAft>
              <a:buSzPts val="1620"/>
              <a:buChar char="🡽"/>
              <a:defRPr sz="7920"/>
            </a:lvl3pPr>
            <a:lvl4pPr marL="8046720" lvl="3" indent="-1458464" algn="l" rtl="0">
              <a:spcBef>
                <a:spcPts val="2640"/>
              </a:spcBef>
              <a:spcAft>
                <a:spcPts val="0"/>
              </a:spcAft>
              <a:buSzPts val="1620"/>
              <a:buChar char="🡽"/>
              <a:defRPr sz="7920"/>
            </a:lvl4pPr>
            <a:lvl5pPr marL="10058400" lvl="4" indent="-1458468" algn="l" rtl="0">
              <a:spcBef>
                <a:spcPts val="2640"/>
              </a:spcBef>
              <a:spcAft>
                <a:spcPts val="0"/>
              </a:spcAft>
              <a:buSzPts val="1620"/>
              <a:buChar char="🡽"/>
              <a:defRPr sz="7920"/>
            </a:lvl5pPr>
            <a:lvl6pPr marL="12070080" lvl="5" indent="-1408172" algn="l" rtl="0">
              <a:spcBef>
                <a:spcPts val="2640"/>
              </a:spcBef>
              <a:spcAft>
                <a:spcPts val="0"/>
              </a:spcAft>
              <a:buSzPts val="1440"/>
              <a:buChar char="🡽"/>
              <a:defRPr sz="7040"/>
            </a:lvl6pPr>
            <a:lvl7pPr marL="14081760" lvl="6" indent="-1408172" algn="l" rtl="0">
              <a:spcBef>
                <a:spcPts val="2640"/>
              </a:spcBef>
              <a:spcAft>
                <a:spcPts val="0"/>
              </a:spcAft>
              <a:buSzPts val="1440"/>
              <a:buChar char="🡽"/>
              <a:defRPr sz="7040"/>
            </a:lvl7pPr>
            <a:lvl8pPr marL="16093440" lvl="7" indent="-1408176" algn="l" rtl="0">
              <a:spcBef>
                <a:spcPts val="2640"/>
              </a:spcBef>
              <a:spcAft>
                <a:spcPts val="0"/>
              </a:spcAft>
              <a:buSzPts val="1440"/>
              <a:buChar char="🡽"/>
              <a:defRPr sz="7040"/>
            </a:lvl8pPr>
            <a:lvl9pPr marL="18105120" lvl="8" indent="-1408176" algn="l" rtl="0">
              <a:spcBef>
                <a:spcPts val="2640"/>
              </a:spcBef>
              <a:spcAft>
                <a:spcPts val="0"/>
              </a:spcAft>
              <a:buSzPts val="1440"/>
              <a:buChar char="🡽"/>
              <a:defRPr sz="7040"/>
            </a:lvl9pPr>
          </a:lstStyle>
          <a:p>
            <a:endParaRPr/>
          </a:p>
        </p:txBody>
      </p:sp>
      <p:sp>
        <p:nvSpPr>
          <p:cNvPr id="84" name="Google Shape;84;p8"/>
          <p:cNvSpPr txBox="1">
            <a:spLocks noGrp="1"/>
          </p:cNvSpPr>
          <p:nvPr>
            <p:ph type="body" idx="3"/>
          </p:nvPr>
        </p:nvSpPr>
        <p:spPr>
          <a:xfrm>
            <a:off x="21029778" y="8328662"/>
            <a:ext cx="17299920" cy="3998880"/>
          </a:xfrm>
          <a:prstGeom prst="rect">
            <a:avLst/>
          </a:prstGeom>
          <a:noFill/>
          <a:ln>
            <a:noFill/>
          </a:ln>
        </p:spPr>
        <p:txBody>
          <a:bodyPr spcFirstLastPara="1" wrap="square" lIns="91425" tIns="45700" rIns="91425" bIns="45700" anchor="b" anchorCtr="0">
            <a:noAutofit/>
          </a:bodyPr>
          <a:lstStyle>
            <a:lvl1pPr marL="2011680" lvl="0" indent="-1005840" algn="ctr" rtl="0">
              <a:lnSpc>
                <a:spcPct val="100000"/>
              </a:lnSpc>
              <a:spcBef>
                <a:spcPts val="2640"/>
              </a:spcBef>
              <a:spcAft>
                <a:spcPts val="0"/>
              </a:spcAft>
              <a:buSzPts val="2340"/>
              <a:buNone/>
              <a:defRPr sz="11440" b="0">
                <a:solidFill>
                  <a:schemeClr val="accent2"/>
                </a:solidFill>
              </a:defRPr>
            </a:lvl1pPr>
            <a:lvl2pPr marL="4023360" lvl="1" indent="-1005840" algn="l" rtl="0">
              <a:spcBef>
                <a:spcPts val="2640"/>
              </a:spcBef>
              <a:spcAft>
                <a:spcPts val="0"/>
              </a:spcAft>
              <a:buSzPts val="1800"/>
              <a:buNone/>
              <a:defRPr sz="8800" b="1"/>
            </a:lvl2pPr>
            <a:lvl3pPr marL="6035040" lvl="2" indent="-1005840" algn="l" rtl="0">
              <a:spcBef>
                <a:spcPts val="2640"/>
              </a:spcBef>
              <a:spcAft>
                <a:spcPts val="0"/>
              </a:spcAft>
              <a:buSzPts val="1620"/>
              <a:buNone/>
              <a:defRPr sz="7920" b="1"/>
            </a:lvl3pPr>
            <a:lvl4pPr marL="8046720" lvl="3" indent="-1005840" algn="l" rtl="0">
              <a:spcBef>
                <a:spcPts val="2640"/>
              </a:spcBef>
              <a:spcAft>
                <a:spcPts val="0"/>
              </a:spcAft>
              <a:buSzPts val="1440"/>
              <a:buNone/>
              <a:defRPr sz="7040" b="1"/>
            </a:lvl4pPr>
            <a:lvl5pPr marL="10058400" lvl="4" indent="-1005840" algn="l" rtl="0">
              <a:spcBef>
                <a:spcPts val="2640"/>
              </a:spcBef>
              <a:spcAft>
                <a:spcPts val="0"/>
              </a:spcAft>
              <a:buSzPts val="1440"/>
              <a:buNone/>
              <a:defRPr sz="7040" b="1"/>
            </a:lvl5pPr>
            <a:lvl6pPr marL="12070080" lvl="5" indent="-1005840" algn="l" rtl="0">
              <a:spcBef>
                <a:spcPts val="2640"/>
              </a:spcBef>
              <a:spcAft>
                <a:spcPts val="0"/>
              </a:spcAft>
              <a:buSzPts val="1440"/>
              <a:buNone/>
              <a:defRPr sz="7040" b="1"/>
            </a:lvl6pPr>
            <a:lvl7pPr marL="14081760" lvl="6" indent="-1005840" algn="l" rtl="0">
              <a:spcBef>
                <a:spcPts val="2640"/>
              </a:spcBef>
              <a:spcAft>
                <a:spcPts val="0"/>
              </a:spcAft>
              <a:buSzPts val="1440"/>
              <a:buNone/>
              <a:defRPr sz="7040" b="1"/>
            </a:lvl7pPr>
            <a:lvl8pPr marL="16093440" lvl="7" indent="-1005840" algn="l" rtl="0">
              <a:spcBef>
                <a:spcPts val="2640"/>
              </a:spcBef>
              <a:spcAft>
                <a:spcPts val="0"/>
              </a:spcAft>
              <a:buSzPts val="1440"/>
              <a:buNone/>
              <a:defRPr sz="7040" b="1"/>
            </a:lvl8pPr>
            <a:lvl9pPr marL="18105120" lvl="8" indent="-1005840" algn="l" rtl="0">
              <a:spcBef>
                <a:spcPts val="2640"/>
              </a:spcBef>
              <a:spcAft>
                <a:spcPts val="0"/>
              </a:spcAft>
              <a:buSzPts val="1440"/>
              <a:buNone/>
              <a:defRPr sz="7040" b="1"/>
            </a:lvl9pPr>
          </a:lstStyle>
          <a:p>
            <a:endParaRPr/>
          </a:p>
        </p:txBody>
      </p:sp>
      <p:sp>
        <p:nvSpPr>
          <p:cNvPr id="85" name="Google Shape;85;p8"/>
          <p:cNvSpPr txBox="1">
            <a:spLocks noGrp="1"/>
          </p:cNvSpPr>
          <p:nvPr>
            <p:ph type="body" idx="4"/>
          </p:nvPr>
        </p:nvSpPr>
        <p:spPr>
          <a:xfrm>
            <a:off x="21029778" y="12435840"/>
            <a:ext cx="17299920" cy="16970400"/>
          </a:xfrm>
          <a:prstGeom prst="rect">
            <a:avLst/>
          </a:prstGeom>
          <a:noFill/>
          <a:ln>
            <a:noFill/>
          </a:ln>
        </p:spPr>
        <p:txBody>
          <a:bodyPr spcFirstLastPara="1" wrap="square" lIns="91425" tIns="45700" rIns="91425" bIns="45700" anchor="t" anchorCtr="0">
            <a:noAutofit/>
          </a:bodyPr>
          <a:lstStyle>
            <a:lvl1pPr marL="2011680" lvl="0" indent="-1559052" algn="l" rtl="0">
              <a:spcBef>
                <a:spcPts val="8800"/>
              </a:spcBef>
              <a:spcAft>
                <a:spcPts val="0"/>
              </a:spcAft>
              <a:buSzPts val="1980"/>
              <a:buChar char="🡽"/>
              <a:defRPr sz="9680"/>
            </a:lvl1pPr>
            <a:lvl2pPr marL="4023360" lvl="1" indent="-1508760" algn="l" rtl="0">
              <a:spcBef>
                <a:spcPts val="2640"/>
              </a:spcBef>
              <a:spcAft>
                <a:spcPts val="0"/>
              </a:spcAft>
              <a:buSzPts val="1800"/>
              <a:buChar char="🡽"/>
              <a:defRPr sz="8800"/>
            </a:lvl2pPr>
            <a:lvl3pPr marL="6035040" lvl="2" indent="-1458464" algn="l" rtl="0">
              <a:spcBef>
                <a:spcPts val="2640"/>
              </a:spcBef>
              <a:spcAft>
                <a:spcPts val="0"/>
              </a:spcAft>
              <a:buSzPts val="1620"/>
              <a:buChar char="🡽"/>
              <a:defRPr sz="7920"/>
            </a:lvl3pPr>
            <a:lvl4pPr marL="8046720" lvl="3" indent="-1458464" algn="l" rtl="0">
              <a:spcBef>
                <a:spcPts val="2640"/>
              </a:spcBef>
              <a:spcAft>
                <a:spcPts val="0"/>
              </a:spcAft>
              <a:buSzPts val="1620"/>
              <a:buChar char="🡽"/>
              <a:defRPr sz="7920"/>
            </a:lvl4pPr>
            <a:lvl5pPr marL="10058400" lvl="4" indent="-1458468" algn="l" rtl="0">
              <a:spcBef>
                <a:spcPts val="2640"/>
              </a:spcBef>
              <a:spcAft>
                <a:spcPts val="0"/>
              </a:spcAft>
              <a:buSzPts val="1620"/>
              <a:buChar char="🡽"/>
              <a:defRPr sz="7920"/>
            </a:lvl5pPr>
            <a:lvl6pPr marL="12070080" lvl="5" indent="-1408172" algn="l" rtl="0">
              <a:spcBef>
                <a:spcPts val="2640"/>
              </a:spcBef>
              <a:spcAft>
                <a:spcPts val="0"/>
              </a:spcAft>
              <a:buSzPts val="1440"/>
              <a:buChar char="🡽"/>
              <a:defRPr sz="7040"/>
            </a:lvl6pPr>
            <a:lvl7pPr marL="14081760" lvl="6" indent="-1408172" algn="l" rtl="0">
              <a:spcBef>
                <a:spcPts val="2640"/>
              </a:spcBef>
              <a:spcAft>
                <a:spcPts val="0"/>
              </a:spcAft>
              <a:buSzPts val="1440"/>
              <a:buChar char="🡽"/>
              <a:defRPr sz="7040"/>
            </a:lvl7pPr>
            <a:lvl8pPr marL="16093440" lvl="7" indent="-1408176" algn="l" rtl="0">
              <a:spcBef>
                <a:spcPts val="2640"/>
              </a:spcBef>
              <a:spcAft>
                <a:spcPts val="0"/>
              </a:spcAft>
              <a:buSzPts val="1440"/>
              <a:buChar char="🡽"/>
              <a:defRPr sz="7040"/>
            </a:lvl8pPr>
            <a:lvl9pPr marL="18105120" lvl="8" indent="-1408176" algn="l" rtl="0">
              <a:spcBef>
                <a:spcPts val="2640"/>
              </a:spcBef>
              <a:spcAft>
                <a:spcPts val="0"/>
              </a:spcAft>
              <a:buSzPts val="1440"/>
              <a:buChar char="🡽"/>
              <a:defRPr sz="7040"/>
            </a:lvl9pPr>
          </a:lstStyle>
          <a:p>
            <a:endParaRPr/>
          </a:p>
        </p:txBody>
      </p:sp>
      <p:sp>
        <p:nvSpPr>
          <p:cNvPr id="86" name="Google Shape;86;p8"/>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7" name="Google Shape;87;p8"/>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8" name="Google Shape;88;p8"/>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9"/>
        <p:cNvGrpSpPr/>
        <p:nvPr/>
      </p:nvGrpSpPr>
      <p:grpSpPr>
        <a:xfrm>
          <a:off x="0" y="0"/>
          <a:ext cx="0" cy="0"/>
          <a:chOff x="0" y="0"/>
          <a:chExt cx="0" cy="0"/>
        </a:xfrm>
      </p:grpSpPr>
      <p:sp>
        <p:nvSpPr>
          <p:cNvPr id="90" name="Google Shape;90;p9"/>
          <p:cNvSpPr/>
          <p:nvPr/>
        </p:nvSpPr>
        <p:spPr>
          <a:xfrm>
            <a:off x="1250317" y="2187710"/>
            <a:ext cx="37725600" cy="5443200"/>
          </a:xfrm>
          <a:prstGeom prst="rect">
            <a:avLst/>
          </a:prstGeom>
          <a:solidFill>
            <a:srgbClr val="262626">
              <a:alpha val="69800"/>
            </a:srgbClr>
          </a:solidFill>
          <a:ln>
            <a:noFill/>
          </a:ln>
        </p:spPr>
        <p:txBody>
          <a:bodyPr spcFirstLastPara="1" wrap="square" lIns="402270" tIns="201080" rIns="402270" bIns="20108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nvGrpSpPr>
          <p:cNvPr id="91" name="Google Shape;91;p9"/>
          <p:cNvGrpSpPr/>
          <p:nvPr/>
        </p:nvGrpSpPr>
        <p:grpSpPr>
          <a:xfrm>
            <a:off x="1250320" y="7573666"/>
            <a:ext cx="37735724" cy="659520"/>
            <a:chOff x="284163" y="1577847"/>
            <a:chExt cx="8576301" cy="137400"/>
          </a:xfrm>
        </p:grpSpPr>
        <p:sp>
          <p:nvSpPr>
            <p:cNvPr id="92" name="Google Shape;92;p9"/>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93" name="Google Shape;93;p9"/>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94" name="Google Shape;94;p9"/>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95" name="Google Shape;95;p9"/>
          <p:cNvSpPr txBox="1">
            <a:spLocks noGrp="1"/>
          </p:cNvSpPr>
          <p:nvPr>
            <p:ph type="title"/>
          </p:nvPr>
        </p:nvSpPr>
        <p:spPr>
          <a:xfrm>
            <a:off x="1250317" y="3025834"/>
            <a:ext cx="37725600" cy="4645440"/>
          </a:xfrm>
          <a:prstGeom prst="rect">
            <a:avLst/>
          </a:prstGeom>
          <a:solidFill>
            <a:srgbClr val="262626">
              <a:alpha val="69800"/>
            </a:srgbClr>
          </a:solidFill>
          <a:ln>
            <a:noFill/>
          </a:ln>
        </p:spPr>
        <p:txBody>
          <a:bodyPr spcFirstLastPara="1" wrap="square" lIns="91425" tIns="45700" rIns="91425" bIns="45700" anchor="ctr" anchorCtr="0">
            <a:noAutofit/>
          </a:bodyPr>
          <a:lstStyle>
            <a:lvl1pPr lvl="0" algn="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9"/>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7" name="Google Shape;97;p9"/>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9"/>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10"/>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10"/>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 name="Google Shape;102;p10"/>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grpSp>
        <p:nvGrpSpPr>
          <p:cNvPr id="103" name="Google Shape;103;p10"/>
          <p:cNvGrpSpPr/>
          <p:nvPr/>
        </p:nvGrpSpPr>
        <p:grpSpPr>
          <a:xfrm>
            <a:off x="1250320" y="2173046"/>
            <a:ext cx="37735724" cy="659520"/>
            <a:chOff x="284163" y="1577847"/>
            <a:chExt cx="8576301" cy="137400"/>
          </a:xfrm>
        </p:grpSpPr>
        <p:sp>
          <p:nvSpPr>
            <p:cNvPr id="104" name="Google Shape;104;p10"/>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05" name="Google Shape;105;p10"/>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06" name="Google Shape;106;p10"/>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7"/>
        <p:cNvGrpSpPr/>
        <p:nvPr/>
      </p:nvGrpSpPr>
      <p:grpSpPr>
        <a:xfrm>
          <a:off x="0" y="0"/>
          <a:ext cx="0" cy="0"/>
          <a:chOff x="0" y="0"/>
          <a:chExt cx="0" cy="0"/>
        </a:xfrm>
      </p:grpSpPr>
      <p:sp>
        <p:nvSpPr>
          <p:cNvPr id="108" name="Google Shape;108;p11"/>
          <p:cNvSpPr txBox="1">
            <a:spLocks noGrp="1"/>
          </p:cNvSpPr>
          <p:nvPr>
            <p:ph type="title"/>
          </p:nvPr>
        </p:nvSpPr>
        <p:spPr>
          <a:xfrm>
            <a:off x="1183340" y="6234058"/>
            <a:ext cx="17904480" cy="557712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Clr>
                <a:schemeClr val="accent2"/>
              </a:buClr>
              <a:buSzPts val="3200"/>
              <a:buFont typeface="Corbel"/>
              <a:buNone/>
              <a:defRPr sz="14080" b="1">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9" name="Google Shape;109;p11"/>
          <p:cNvSpPr txBox="1">
            <a:spLocks noGrp="1"/>
          </p:cNvSpPr>
          <p:nvPr>
            <p:ph type="body" idx="1"/>
          </p:nvPr>
        </p:nvSpPr>
        <p:spPr>
          <a:xfrm>
            <a:off x="21047695" y="4389120"/>
            <a:ext cx="17904480" cy="25017120"/>
          </a:xfrm>
          <a:prstGeom prst="rect">
            <a:avLst/>
          </a:prstGeom>
          <a:noFill/>
          <a:ln>
            <a:noFill/>
          </a:ln>
        </p:spPr>
        <p:txBody>
          <a:bodyPr spcFirstLastPara="1" wrap="square" lIns="91425" tIns="45700" rIns="91425" bIns="45700" anchor="t" anchorCtr="0">
            <a:noAutofit/>
          </a:bodyPr>
          <a:lstStyle>
            <a:lvl1pPr marL="2011680" lvl="0" indent="-1559052" algn="l" rtl="0">
              <a:spcBef>
                <a:spcPts val="8800"/>
              </a:spcBef>
              <a:spcAft>
                <a:spcPts val="0"/>
              </a:spcAft>
              <a:buSzPts val="1980"/>
              <a:buChar char="🡽"/>
              <a:defRPr sz="9680"/>
            </a:lvl1pPr>
            <a:lvl2pPr marL="4023360" lvl="1" indent="-1508760" algn="l" rtl="0">
              <a:spcBef>
                <a:spcPts val="2640"/>
              </a:spcBef>
              <a:spcAft>
                <a:spcPts val="0"/>
              </a:spcAft>
              <a:buSzPts val="1800"/>
              <a:buChar char="🡽"/>
              <a:defRPr sz="8800"/>
            </a:lvl2pPr>
            <a:lvl3pPr marL="6035040" lvl="2" indent="-1458464" algn="l" rtl="0">
              <a:spcBef>
                <a:spcPts val="2640"/>
              </a:spcBef>
              <a:spcAft>
                <a:spcPts val="0"/>
              </a:spcAft>
              <a:buSzPts val="1620"/>
              <a:buChar char="🡽"/>
              <a:defRPr sz="7920"/>
            </a:lvl3pPr>
            <a:lvl4pPr marL="8046720" lvl="3" indent="-1458464" algn="l" rtl="0">
              <a:spcBef>
                <a:spcPts val="2640"/>
              </a:spcBef>
              <a:spcAft>
                <a:spcPts val="0"/>
              </a:spcAft>
              <a:buSzPts val="1620"/>
              <a:buChar char="🡽"/>
              <a:defRPr sz="7920"/>
            </a:lvl4pPr>
            <a:lvl5pPr marL="10058400" lvl="4" indent="-1458468" algn="l" rtl="0">
              <a:spcBef>
                <a:spcPts val="2640"/>
              </a:spcBef>
              <a:spcAft>
                <a:spcPts val="0"/>
              </a:spcAft>
              <a:buSzPts val="1620"/>
              <a:buChar char="🡽"/>
              <a:defRPr sz="7920"/>
            </a:lvl5pPr>
            <a:lvl6pPr marL="12070080" lvl="5" indent="-1458468" algn="l" rtl="0">
              <a:spcBef>
                <a:spcPts val="2640"/>
              </a:spcBef>
              <a:spcAft>
                <a:spcPts val="0"/>
              </a:spcAft>
              <a:buSzPts val="1620"/>
              <a:buChar char="🡽"/>
              <a:defRPr sz="7920"/>
            </a:lvl6pPr>
            <a:lvl7pPr marL="14081760" lvl="6" indent="-1458468" algn="l" rtl="0">
              <a:spcBef>
                <a:spcPts val="2640"/>
              </a:spcBef>
              <a:spcAft>
                <a:spcPts val="0"/>
              </a:spcAft>
              <a:buSzPts val="1620"/>
              <a:buChar char="🡽"/>
              <a:defRPr sz="7920"/>
            </a:lvl7pPr>
            <a:lvl8pPr marL="16093440" lvl="7" indent="-1458468" algn="l" rtl="0">
              <a:spcBef>
                <a:spcPts val="2640"/>
              </a:spcBef>
              <a:spcAft>
                <a:spcPts val="0"/>
              </a:spcAft>
              <a:buSzPts val="1620"/>
              <a:buChar char="🡽"/>
              <a:defRPr sz="7920"/>
            </a:lvl8pPr>
            <a:lvl9pPr marL="18105120" lvl="8" indent="-1458468" algn="l" rtl="0">
              <a:spcBef>
                <a:spcPts val="2640"/>
              </a:spcBef>
              <a:spcAft>
                <a:spcPts val="0"/>
              </a:spcAft>
              <a:buSzPts val="1620"/>
              <a:buChar char="🡽"/>
              <a:defRPr sz="7920"/>
            </a:lvl9pPr>
          </a:lstStyle>
          <a:p>
            <a:endParaRPr/>
          </a:p>
        </p:txBody>
      </p:sp>
      <p:sp>
        <p:nvSpPr>
          <p:cNvPr id="110" name="Google Shape;110;p11"/>
          <p:cNvSpPr txBox="1">
            <a:spLocks noGrp="1"/>
          </p:cNvSpPr>
          <p:nvPr>
            <p:ph type="body" idx="2"/>
          </p:nvPr>
        </p:nvSpPr>
        <p:spPr>
          <a:xfrm>
            <a:off x="1183340" y="11790379"/>
            <a:ext cx="17904480" cy="15275520"/>
          </a:xfrm>
          <a:prstGeom prst="rect">
            <a:avLst/>
          </a:prstGeom>
          <a:noFill/>
          <a:ln>
            <a:noFill/>
          </a:ln>
        </p:spPr>
        <p:txBody>
          <a:bodyPr spcFirstLastPara="1" wrap="square" lIns="91425" tIns="45700" rIns="91425" bIns="45700" anchor="t" anchorCtr="0">
            <a:noAutofit/>
          </a:bodyPr>
          <a:lstStyle>
            <a:lvl1pPr marL="2011680" lvl="0" indent="-1005840" algn="ctr" rtl="0">
              <a:spcBef>
                <a:spcPts val="2640"/>
              </a:spcBef>
              <a:spcAft>
                <a:spcPts val="0"/>
              </a:spcAft>
              <a:buSzPts val="1620"/>
              <a:buNone/>
              <a:defRPr sz="7920"/>
            </a:lvl1pPr>
            <a:lvl2pPr marL="4023360" lvl="1" indent="-1005840" algn="l" rtl="0">
              <a:spcBef>
                <a:spcPts val="2640"/>
              </a:spcBef>
              <a:spcAft>
                <a:spcPts val="0"/>
              </a:spcAft>
              <a:buSzPts val="1080"/>
              <a:buNone/>
              <a:defRPr sz="5280"/>
            </a:lvl2pPr>
            <a:lvl3pPr marL="6035040" lvl="2" indent="-1005840" algn="l" rtl="0">
              <a:spcBef>
                <a:spcPts val="2640"/>
              </a:spcBef>
              <a:spcAft>
                <a:spcPts val="0"/>
              </a:spcAft>
              <a:buSzPts val="900"/>
              <a:buNone/>
              <a:defRPr sz="4400"/>
            </a:lvl3pPr>
            <a:lvl4pPr marL="8046720" lvl="3" indent="-1005840" algn="l" rtl="0">
              <a:spcBef>
                <a:spcPts val="2640"/>
              </a:spcBef>
              <a:spcAft>
                <a:spcPts val="0"/>
              </a:spcAft>
              <a:buSzPts val="810"/>
              <a:buNone/>
              <a:defRPr sz="3960"/>
            </a:lvl4pPr>
            <a:lvl5pPr marL="10058400" lvl="4" indent="-1005840" algn="l" rtl="0">
              <a:spcBef>
                <a:spcPts val="2640"/>
              </a:spcBef>
              <a:spcAft>
                <a:spcPts val="0"/>
              </a:spcAft>
              <a:buSzPts val="810"/>
              <a:buNone/>
              <a:defRPr sz="3960"/>
            </a:lvl5pPr>
            <a:lvl6pPr marL="12070080" lvl="5" indent="-1005840" algn="l" rtl="0">
              <a:spcBef>
                <a:spcPts val="2640"/>
              </a:spcBef>
              <a:spcAft>
                <a:spcPts val="0"/>
              </a:spcAft>
              <a:buSzPts val="810"/>
              <a:buNone/>
              <a:defRPr sz="3960"/>
            </a:lvl6pPr>
            <a:lvl7pPr marL="14081760" lvl="6" indent="-1005840" algn="l" rtl="0">
              <a:spcBef>
                <a:spcPts val="2640"/>
              </a:spcBef>
              <a:spcAft>
                <a:spcPts val="0"/>
              </a:spcAft>
              <a:buSzPts val="810"/>
              <a:buNone/>
              <a:defRPr sz="3960"/>
            </a:lvl7pPr>
            <a:lvl8pPr marL="16093440" lvl="7" indent="-1005840" algn="l" rtl="0">
              <a:spcBef>
                <a:spcPts val="2640"/>
              </a:spcBef>
              <a:spcAft>
                <a:spcPts val="0"/>
              </a:spcAft>
              <a:buSzPts val="810"/>
              <a:buNone/>
              <a:defRPr sz="3960"/>
            </a:lvl8pPr>
            <a:lvl9pPr marL="18105120" lvl="8" indent="-1005840" algn="l" rtl="0">
              <a:spcBef>
                <a:spcPts val="2640"/>
              </a:spcBef>
              <a:spcAft>
                <a:spcPts val="0"/>
              </a:spcAft>
              <a:buSzPts val="810"/>
              <a:buNone/>
              <a:defRPr sz="3960"/>
            </a:lvl9pPr>
          </a:lstStyle>
          <a:p>
            <a:endParaRPr/>
          </a:p>
        </p:txBody>
      </p:sp>
      <p:sp>
        <p:nvSpPr>
          <p:cNvPr id="111" name="Google Shape;111;p11"/>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2" name="Google Shape;112;p11"/>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3" name="Google Shape;113;p11"/>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grpSp>
        <p:nvGrpSpPr>
          <p:cNvPr id="114" name="Google Shape;114;p11"/>
          <p:cNvGrpSpPr/>
          <p:nvPr/>
        </p:nvGrpSpPr>
        <p:grpSpPr>
          <a:xfrm>
            <a:off x="1250320" y="2173046"/>
            <a:ext cx="37735724" cy="659520"/>
            <a:chOff x="284163" y="1577847"/>
            <a:chExt cx="8576301" cy="137400"/>
          </a:xfrm>
        </p:grpSpPr>
        <p:sp>
          <p:nvSpPr>
            <p:cNvPr id="115" name="Google Shape;115;p11"/>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16" name="Google Shape;116;p11"/>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17" name="Google Shape;117;p11"/>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8"/>
        <p:cNvGrpSpPr/>
        <p:nvPr/>
      </p:nvGrpSpPr>
      <p:grpSpPr>
        <a:xfrm>
          <a:off x="0" y="0"/>
          <a:ext cx="0" cy="0"/>
          <a:chOff x="0" y="0"/>
          <a:chExt cx="0" cy="0"/>
        </a:xfrm>
      </p:grpSpPr>
      <p:sp>
        <p:nvSpPr>
          <p:cNvPr id="119" name="Google Shape;119;p12"/>
          <p:cNvSpPr/>
          <p:nvPr/>
        </p:nvSpPr>
        <p:spPr>
          <a:xfrm>
            <a:off x="1250317" y="23047560"/>
            <a:ext cx="37725600" cy="7048800"/>
          </a:xfrm>
          <a:prstGeom prst="rect">
            <a:avLst/>
          </a:prstGeom>
          <a:solidFill>
            <a:srgbClr val="262626">
              <a:alpha val="84710"/>
            </a:srgbClr>
          </a:solidFill>
          <a:ln>
            <a:noFill/>
          </a:ln>
        </p:spPr>
        <p:txBody>
          <a:bodyPr spcFirstLastPara="1" wrap="square" lIns="402270" tIns="201080" rIns="804650" bIns="1609300" anchor="b" anchorCtr="0">
            <a:noAutofit/>
          </a:bodyPr>
          <a:lstStyle/>
          <a:p>
            <a:pPr marL="0" marR="0" lvl="0" indent="0" algn="l" rtl="0">
              <a:spcBef>
                <a:spcPts val="0"/>
              </a:spcBef>
              <a:spcAft>
                <a:spcPts val="0"/>
              </a:spcAft>
              <a:buClr>
                <a:schemeClr val="dk1"/>
              </a:buClr>
              <a:buSzPts val="4200"/>
              <a:buFont typeface="Calibri"/>
              <a:buNone/>
            </a:pPr>
            <a:endParaRPr sz="18480">
              <a:solidFill>
                <a:schemeClr val="lt1"/>
              </a:solidFill>
              <a:latin typeface="Corbel"/>
              <a:ea typeface="Corbel"/>
              <a:cs typeface="Corbel"/>
              <a:sym typeface="Corbel"/>
            </a:endParaRPr>
          </a:p>
        </p:txBody>
      </p:sp>
      <p:grpSp>
        <p:nvGrpSpPr>
          <p:cNvPr id="120" name="Google Shape;120;p12"/>
          <p:cNvGrpSpPr/>
          <p:nvPr/>
        </p:nvGrpSpPr>
        <p:grpSpPr>
          <a:xfrm>
            <a:off x="1250320" y="30064267"/>
            <a:ext cx="37735724" cy="659520"/>
            <a:chOff x="284163" y="1759424"/>
            <a:chExt cx="8576301" cy="137400"/>
          </a:xfrm>
        </p:grpSpPr>
        <p:sp>
          <p:nvSpPr>
            <p:cNvPr id="121" name="Google Shape;121;p12"/>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22" name="Google Shape;122;p12"/>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23" name="Google Shape;123;p12"/>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124" name="Google Shape;124;p12"/>
          <p:cNvSpPr txBox="1">
            <a:spLocks noGrp="1"/>
          </p:cNvSpPr>
          <p:nvPr>
            <p:ph type="title"/>
          </p:nvPr>
        </p:nvSpPr>
        <p:spPr>
          <a:xfrm>
            <a:off x="1597512" y="23042880"/>
            <a:ext cx="36784440" cy="272016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1"/>
              </a:buClr>
              <a:buSzPts val="2800"/>
              <a:buFont typeface="Corbel"/>
              <a:buNone/>
              <a:defRPr sz="12320" b="0" i="0" cap="none">
                <a:solidFill>
                  <a:schemeClr val="lt1"/>
                </a:solidFill>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12"/>
          <p:cNvSpPr>
            <a:spLocks noGrp="1"/>
          </p:cNvSpPr>
          <p:nvPr>
            <p:ph type="pic" idx="2"/>
          </p:nvPr>
        </p:nvSpPr>
        <p:spPr>
          <a:xfrm>
            <a:off x="1250317" y="2194555"/>
            <a:ext cx="37738800" cy="2089152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880"/>
              <a:buFont typeface="Noto Sans Symbols"/>
              <a:buNone/>
              <a:defRPr sz="1408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2520"/>
              <a:buFont typeface="Noto Sans Symbols"/>
              <a:buNone/>
              <a:defRPr sz="1232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9pPr>
          </a:lstStyle>
          <a:p>
            <a:endParaRPr/>
          </a:p>
        </p:txBody>
      </p:sp>
      <p:sp>
        <p:nvSpPr>
          <p:cNvPr id="126" name="Google Shape;126;p12"/>
          <p:cNvSpPr txBox="1">
            <a:spLocks noGrp="1"/>
          </p:cNvSpPr>
          <p:nvPr>
            <p:ph type="body" idx="1"/>
          </p:nvPr>
        </p:nvSpPr>
        <p:spPr>
          <a:xfrm>
            <a:off x="1844036" y="25763222"/>
            <a:ext cx="36538920" cy="3863520"/>
          </a:xfrm>
          <a:prstGeom prst="rect">
            <a:avLst/>
          </a:prstGeom>
          <a:noFill/>
          <a:ln>
            <a:noFill/>
          </a:ln>
        </p:spPr>
        <p:txBody>
          <a:bodyPr spcFirstLastPara="1" wrap="square" lIns="91425" tIns="45700" rIns="91425" bIns="45700" anchor="t" anchorCtr="0">
            <a:noAutofit/>
          </a:bodyPr>
          <a:lstStyle>
            <a:lvl1pPr marL="2011680" lvl="0" indent="-1005840" algn="l" rtl="0">
              <a:spcBef>
                <a:spcPts val="0"/>
              </a:spcBef>
              <a:spcAft>
                <a:spcPts val="0"/>
              </a:spcAft>
              <a:buSzPts val="1260"/>
              <a:buNone/>
              <a:defRPr sz="6160">
                <a:solidFill>
                  <a:schemeClr val="lt1"/>
                </a:solidFill>
              </a:defRPr>
            </a:lvl1pPr>
            <a:lvl2pPr marL="4023360" lvl="1" indent="-1005840" algn="l" rtl="0">
              <a:spcBef>
                <a:spcPts val="2640"/>
              </a:spcBef>
              <a:spcAft>
                <a:spcPts val="0"/>
              </a:spcAft>
              <a:buSzPts val="1080"/>
              <a:buNone/>
              <a:defRPr sz="5280"/>
            </a:lvl2pPr>
            <a:lvl3pPr marL="6035040" lvl="2" indent="-1005840" algn="l" rtl="0">
              <a:spcBef>
                <a:spcPts val="2640"/>
              </a:spcBef>
              <a:spcAft>
                <a:spcPts val="0"/>
              </a:spcAft>
              <a:buSzPts val="900"/>
              <a:buNone/>
              <a:defRPr sz="4400"/>
            </a:lvl3pPr>
            <a:lvl4pPr marL="8046720" lvl="3" indent="-1005840" algn="l" rtl="0">
              <a:spcBef>
                <a:spcPts val="2640"/>
              </a:spcBef>
              <a:spcAft>
                <a:spcPts val="0"/>
              </a:spcAft>
              <a:buSzPts val="810"/>
              <a:buNone/>
              <a:defRPr sz="3960"/>
            </a:lvl4pPr>
            <a:lvl5pPr marL="10058400" lvl="4" indent="-1005840" algn="l" rtl="0">
              <a:spcBef>
                <a:spcPts val="2640"/>
              </a:spcBef>
              <a:spcAft>
                <a:spcPts val="0"/>
              </a:spcAft>
              <a:buSzPts val="810"/>
              <a:buNone/>
              <a:defRPr sz="3960"/>
            </a:lvl5pPr>
            <a:lvl6pPr marL="12070080" lvl="5" indent="-1005840" algn="l" rtl="0">
              <a:spcBef>
                <a:spcPts val="2640"/>
              </a:spcBef>
              <a:spcAft>
                <a:spcPts val="0"/>
              </a:spcAft>
              <a:buSzPts val="810"/>
              <a:buNone/>
              <a:defRPr sz="3960"/>
            </a:lvl6pPr>
            <a:lvl7pPr marL="14081760" lvl="6" indent="-1005840" algn="l" rtl="0">
              <a:spcBef>
                <a:spcPts val="2640"/>
              </a:spcBef>
              <a:spcAft>
                <a:spcPts val="0"/>
              </a:spcAft>
              <a:buSzPts val="810"/>
              <a:buNone/>
              <a:defRPr sz="3960"/>
            </a:lvl7pPr>
            <a:lvl8pPr marL="16093440" lvl="7" indent="-1005840" algn="l" rtl="0">
              <a:spcBef>
                <a:spcPts val="2640"/>
              </a:spcBef>
              <a:spcAft>
                <a:spcPts val="0"/>
              </a:spcAft>
              <a:buSzPts val="810"/>
              <a:buNone/>
              <a:defRPr sz="3960"/>
            </a:lvl8pPr>
            <a:lvl9pPr marL="18105120" lvl="8" indent="-1005840" algn="l" rtl="0">
              <a:spcBef>
                <a:spcPts val="2640"/>
              </a:spcBef>
              <a:spcAft>
                <a:spcPts val="0"/>
              </a:spcAft>
              <a:buSzPts val="810"/>
              <a:buNone/>
              <a:defRPr sz="3960"/>
            </a:lvl9pPr>
          </a:lstStyle>
          <a:p>
            <a:endParaRPr/>
          </a:p>
        </p:txBody>
      </p:sp>
      <p:sp>
        <p:nvSpPr>
          <p:cNvPr id="127" name="Google Shape;127;p12"/>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8" name="Google Shape;128;p12"/>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9" name="Google Shape;129;p12"/>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Alt.">
  <p:cSld name="Picture with Caption, Alt.">
    <p:spTree>
      <p:nvGrpSpPr>
        <p:cNvPr id="1" name="Shape 130"/>
        <p:cNvGrpSpPr/>
        <p:nvPr/>
      </p:nvGrpSpPr>
      <p:grpSpPr>
        <a:xfrm>
          <a:off x="0" y="0"/>
          <a:ext cx="0" cy="0"/>
          <a:chOff x="0" y="0"/>
          <a:chExt cx="0" cy="0"/>
        </a:xfrm>
      </p:grpSpPr>
      <p:grpSp>
        <p:nvGrpSpPr>
          <p:cNvPr id="131" name="Google Shape;131;p13"/>
          <p:cNvGrpSpPr/>
          <p:nvPr/>
        </p:nvGrpSpPr>
        <p:grpSpPr>
          <a:xfrm>
            <a:off x="1250320" y="20547106"/>
            <a:ext cx="37735724" cy="659520"/>
            <a:chOff x="284163" y="1759424"/>
            <a:chExt cx="8576301" cy="137400"/>
          </a:xfrm>
        </p:grpSpPr>
        <p:sp>
          <p:nvSpPr>
            <p:cNvPr id="132" name="Google Shape;132;p13"/>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33" name="Google Shape;133;p13"/>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34" name="Google Shape;134;p13"/>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135" name="Google Shape;135;p13"/>
          <p:cNvSpPr txBox="1">
            <a:spLocks noGrp="1"/>
          </p:cNvSpPr>
          <p:nvPr>
            <p:ph type="title"/>
          </p:nvPr>
        </p:nvSpPr>
        <p:spPr>
          <a:xfrm>
            <a:off x="1597512" y="22935307"/>
            <a:ext cx="36784440" cy="272016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accent2"/>
              </a:buClr>
              <a:buSzPts val="2800"/>
              <a:buFont typeface="Corbel"/>
              <a:buNone/>
              <a:defRPr sz="12320" b="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6" name="Google Shape;136;p13"/>
          <p:cNvSpPr>
            <a:spLocks noGrp="1"/>
          </p:cNvSpPr>
          <p:nvPr>
            <p:ph type="pic" idx="2"/>
          </p:nvPr>
        </p:nvSpPr>
        <p:spPr>
          <a:xfrm>
            <a:off x="1250317" y="2194560"/>
            <a:ext cx="37738800" cy="1834704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880"/>
              <a:buFont typeface="Noto Sans Symbols"/>
              <a:buNone/>
              <a:defRPr sz="1408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2520"/>
              <a:buFont typeface="Noto Sans Symbols"/>
              <a:buNone/>
              <a:defRPr sz="1232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9pPr>
          </a:lstStyle>
          <a:p>
            <a:endParaRPr/>
          </a:p>
        </p:txBody>
      </p:sp>
      <p:sp>
        <p:nvSpPr>
          <p:cNvPr id="137" name="Google Shape;137;p13"/>
          <p:cNvSpPr txBox="1">
            <a:spLocks noGrp="1"/>
          </p:cNvSpPr>
          <p:nvPr>
            <p:ph type="body" idx="1"/>
          </p:nvPr>
        </p:nvSpPr>
        <p:spPr>
          <a:xfrm>
            <a:off x="1844036" y="25655650"/>
            <a:ext cx="36538920" cy="3863520"/>
          </a:xfrm>
          <a:prstGeom prst="rect">
            <a:avLst/>
          </a:prstGeom>
          <a:noFill/>
          <a:ln>
            <a:noFill/>
          </a:ln>
        </p:spPr>
        <p:txBody>
          <a:bodyPr spcFirstLastPara="1" wrap="square" lIns="91425" tIns="45700" rIns="91425" bIns="45700" anchor="t" anchorCtr="0">
            <a:noAutofit/>
          </a:bodyPr>
          <a:lstStyle>
            <a:lvl1pPr marL="2011680" lvl="0" indent="-1005840" algn="l" rtl="0">
              <a:spcBef>
                <a:spcPts val="0"/>
              </a:spcBef>
              <a:spcAft>
                <a:spcPts val="0"/>
              </a:spcAft>
              <a:buSzPts val="1260"/>
              <a:buNone/>
              <a:defRPr sz="6160">
                <a:solidFill>
                  <a:srgbClr val="262626"/>
                </a:solidFill>
              </a:defRPr>
            </a:lvl1pPr>
            <a:lvl2pPr marL="4023360" lvl="1" indent="-1005840" algn="l" rtl="0">
              <a:spcBef>
                <a:spcPts val="2640"/>
              </a:spcBef>
              <a:spcAft>
                <a:spcPts val="0"/>
              </a:spcAft>
              <a:buSzPts val="1080"/>
              <a:buNone/>
              <a:defRPr sz="5280"/>
            </a:lvl2pPr>
            <a:lvl3pPr marL="6035040" lvl="2" indent="-1005840" algn="l" rtl="0">
              <a:spcBef>
                <a:spcPts val="2640"/>
              </a:spcBef>
              <a:spcAft>
                <a:spcPts val="0"/>
              </a:spcAft>
              <a:buSzPts val="900"/>
              <a:buNone/>
              <a:defRPr sz="4400"/>
            </a:lvl3pPr>
            <a:lvl4pPr marL="8046720" lvl="3" indent="-1005840" algn="l" rtl="0">
              <a:spcBef>
                <a:spcPts val="2640"/>
              </a:spcBef>
              <a:spcAft>
                <a:spcPts val="0"/>
              </a:spcAft>
              <a:buSzPts val="810"/>
              <a:buNone/>
              <a:defRPr sz="3960"/>
            </a:lvl4pPr>
            <a:lvl5pPr marL="10058400" lvl="4" indent="-1005840" algn="l" rtl="0">
              <a:spcBef>
                <a:spcPts val="2640"/>
              </a:spcBef>
              <a:spcAft>
                <a:spcPts val="0"/>
              </a:spcAft>
              <a:buSzPts val="810"/>
              <a:buNone/>
              <a:defRPr sz="3960"/>
            </a:lvl5pPr>
            <a:lvl6pPr marL="12070080" lvl="5" indent="-1005840" algn="l" rtl="0">
              <a:spcBef>
                <a:spcPts val="2640"/>
              </a:spcBef>
              <a:spcAft>
                <a:spcPts val="0"/>
              </a:spcAft>
              <a:buSzPts val="810"/>
              <a:buNone/>
              <a:defRPr sz="3960"/>
            </a:lvl6pPr>
            <a:lvl7pPr marL="14081760" lvl="6" indent="-1005840" algn="l" rtl="0">
              <a:spcBef>
                <a:spcPts val="2640"/>
              </a:spcBef>
              <a:spcAft>
                <a:spcPts val="0"/>
              </a:spcAft>
              <a:buSzPts val="810"/>
              <a:buNone/>
              <a:defRPr sz="3960"/>
            </a:lvl7pPr>
            <a:lvl8pPr marL="16093440" lvl="7" indent="-1005840" algn="l" rtl="0">
              <a:spcBef>
                <a:spcPts val="2640"/>
              </a:spcBef>
              <a:spcAft>
                <a:spcPts val="0"/>
              </a:spcAft>
              <a:buSzPts val="810"/>
              <a:buNone/>
              <a:defRPr sz="3960"/>
            </a:lvl8pPr>
            <a:lvl9pPr marL="18105120" lvl="8" indent="-1005840" algn="l" rtl="0">
              <a:spcBef>
                <a:spcPts val="2640"/>
              </a:spcBef>
              <a:spcAft>
                <a:spcPts val="0"/>
              </a:spcAft>
              <a:buSzPts val="810"/>
              <a:buNone/>
              <a:defRPr sz="3960"/>
            </a:lvl9pPr>
          </a:lstStyle>
          <a:p>
            <a:endParaRPr/>
          </a:p>
        </p:txBody>
      </p:sp>
      <p:sp>
        <p:nvSpPr>
          <p:cNvPr id="138" name="Google Shape;138;p13"/>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9" name="Google Shape;139;p13"/>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0" name="Google Shape;140;p13"/>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Picture, and Caption">
  <p:cSld name="Content, Picture, and Caption">
    <p:spTree>
      <p:nvGrpSpPr>
        <p:cNvPr id="1" name="Shape 141"/>
        <p:cNvGrpSpPr/>
        <p:nvPr/>
      </p:nvGrpSpPr>
      <p:grpSpPr>
        <a:xfrm>
          <a:off x="0" y="0"/>
          <a:ext cx="0" cy="0"/>
          <a:chOff x="0" y="0"/>
          <a:chExt cx="0" cy="0"/>
        </a:xfrm>
      </p:grpSpPr>
      <p:sp>
        <p:nvSpPr>
          <p:cNvPr id="142" name="Google Shape;142;p14"/>
          <p:cNvSpPr txBox="1">
            <a:spLocks noGrp="1"/>
          </p:cNvSpPr>
          <p:nvPr>
            <p:ph type="body" idx="1"/>
          </p:nvPr>
        </p:nvSpPr>
        <p:spPr>
          <a:xfrm>
            <a:off x="16093440" y="4389120"/>
            <a:ext cx="22858440" cy="25017120"/>
          </a:xfrm>
          <a:prstGeom prst="rect">
            <a:avLst/>
          </a:prstGeom>
          <a:noFill/>
          <a:ln>
            <a:noFill/>
          </a:ln>
        </p:spPr>
        <p:txBody>
          <a:bodyPr spcFirstLastPara="1" wrap="square" lIns="91425" tIns="45700" rIns="91425" bIns="45700" anchor="t" anchorCtr="0">
            <a:noAutofit/>
          </a:bodyPr>
          <a:lstStyle>
            <a:lvl1pPr marL="2011680" lvl="0" indent="-1559052" algn="l" rtl="0">
              <a:spcBef>
                <a:spcPts val="8800"/>
              </a:spcBef>
              <a:spcAft>
                <a:spcPts val="0"/>
              </a:spcAft>
              <a:buSzPts val="1980"/>
              <a:buChar char="🡽"/>
              <a:defRPr sz="9680"/>
            </a:lvl1pPr>
            <a:lvl2pPr marL="4023360" lvl="1" indent="-1508760" algn="l" rtl="0">
              <a:spcBef>
                <a:spcPts val="2640"/>
              </a:spcBef>
              <a:spcAft>
                <a:spcPts val="0"/>
              </a:spcAft>
              <a:buSzPts val="1800"/>
              <a:buChar char="🡽"/>
              <a:defRPr sz="8800"/>
            </a:lvl2pPr>
            <a:lvl3pPr marL="6035040" lvl="2" indent="-1458464" algn="l" rtl="0">
              <a:spcBef>
                <a:spcPts val="2640"/>
              </a:spcBef>
              <a:spcAft>
                <a:spcPts val="0"/>
              </a:spcAft>
              <a:buSzPts val="1620"/>
              <a:buChar char="🡽"/>
              <a:defRPr sz="7920"/>
            </a:lvl3pPr>
            <a:lvl4pPr marL="8046720" lvl="3" indent="-1458464" algn="l" rtl="0">
              <a:spcBef>
                <a:spcPts val="2640"/>
              </a:spcBef>
              <a:spcAft>
                <a:spcPts val="0"/>
              </a:spcAft>
              <a:buSzPts val="1620"/>
              <a:buChar char="🡽"/>
              <a:defRPr sz="7920"/>
            </a:lvl4pPr>
            <a:lvl5pPr marL="10058400" lvl="4" indent="-1458468" algn="l" rtl="0">
              <a:spcBef>
                <a:spcPts val="2640"/>
              </a:spcBef>
              <a:spcAft>
                <a:spcPts val="0"/>
              </a:spcAft>
              <a:buSzPts val="1620"/>
              <a:buChar char="🡽"/>
              <a:defRPr sz="7920"/>
            </a:lvl5pPr>
            <a:lvl6pPr marL="12070080" lvl="5" indent="-1458468" algn="l" rtl="0">
              <a:spcBef>
                <a:spcPts val="2640"/>
              </a:spcBef>
              <a:spcAft>
                <a:spcPts val="0"/>
              </a:spcAft>
              <a:buSzPts val="1620"/>
              <a:buChar char="🡽"/>
              <a:defRPr sz="7920"/>
            </a:lvl6pPr>
            <a:lvl7pPr marL="14081760" lvl="6" indent="-1458468" algn="l" rtl="0">
              <a:spcBef>
                <a:spcPts val="2640"/>
              </a:spcBef>
              <a:spcAft>
                <a:spcPts val="0"/>
              </a:spcAft>
              <a:buSzPts val="1620"/>
              <a:buChar char="🡽"/>
              <a:defRPr sz="7920"/>
            </a:lvl7pPr>
            <a:lvl8pPr marL="16093440" lvl="7" indent="-1458468" algn="l" rtl="0">
              <a:spcBef>
                <a:spcPts val="2640"/>
              </a:spcBef>
              <a:spcAft>
                <a:spcPts val="0"/>
              </a:spcAft>
              <a:buSzPts val="1620"/>
              <a:buChar char="🡽"/>
              <a:defRPr sz="7920"/>
            </a:lvl8pPr>
            <a:lvl9pPr marL="18105120" lvl="8" indent="-1458468" algn="l" rtl="0">
              <a:spcBef>
                <a:spcPts val="2640"/>
              </a:spcBef>
              <a:spcAft>
                <a:spcPts val="0"/>
              </a:spcAft>
              <a:buSzPts val="1620"/>
              <a:buChar char="🡽"/>
              <a:defRPr sz="7920"/>
            </a:lvl9pPr>
          </a:lstStyle>
          <a:p>
            <a:endParaRPr/>
          </a:p>
        </p:txBody>
      </p:sp>
      <p:sp>
        <p:nvSpPr>
          <p:cNvPr id="143" name="Google Shape;143;p14"/>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4" name="Google Shape;144;p14"/>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5" name="Google Shape;145;p14"/>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
        <p:nvSpPr>
          <p:cNvPr id="146" name="Google Shape;146;p14"/>
          <p:cNvSpPr/>
          <p:nvPr/>
        </p:nvSpPr>
        <p:spPr>
          <a:xfrm>
            <a:off x="1250317" y="20482560"/>
            <a:ext cx="12070080" cy="10176480"/>
          </a:xfrm>
          <a:prstGeom prst="rect">
            <a:avLst/>
          </a:prstGeom>
          <a:solidFill>
            <a:srgbClr val="262626">
              <a:alpha val="84710"/>
            </a:srgbClr>
          </a:solidFill>
          <a:ln>
            <a:noFill/>
          </a:ln>
        </p:spPr>
        <p:txBody>
          <a:bodyPr spcFirstLastPara="1" wrap="square" lIns="402270" tIns="201080" rIns="804650" bIns="1609300" anchor="b" anchorCtr="0">
            <a:noAutofit/>
          </a:bodyPr>
          <a:lstStyle/>
          <a:p>
            <a:pPr marL="0" marR="0" lvl="0" indent="0" algn="l" rtl="0">
              <a:spcBef>
                <a:spcPts val="0"/>
              </a:spcBef>
              <a:spcAft>
                <a:spcPts val="0"/>
              </a:spcAft>
              <a:buClr>
                <a:schemeClr val="dk1"/>
              </a:buClr>
              <a:buSzPts val="4200"/>
              <a:buFont typeface="Calibri"/>
              <a:buNone/>
            </a:pPr>
            <a:endParaRPr sz="18480">
              <a:solidFill>
                <a:schemeClr val="lt1"/>
              </a:solidFill>
              <a:latin typeface="Corbel"/>
              <a:ea typeface="Corbel"/>
              <a:cs typeface="Corbel"/>
              <a:sym typeface="Corbel"/>
            </a:endParaRPr>
          </a:p>
        </p:txBody>
      </p:sp>
      <p:sp>
        <p:nvSpPr>
          <p:cNvPr id="147" name="Google Shape;147;p14"/>
          <p:cNvSpPr txBox="1">
            <a:spLocks noGrp="1"/>
          </p:cNvSpPr>
          <p:nvPr>
            <p:ph type="body" idx="2"/>
          </p:nvPr>
        </p:nvSpPr>
        <p:spPr>
          <a:xfrm>
            <a:off x="1844044" y="23774405"/>
            <a:ext cx="10876800" cy="5981760"/>
          </a:xfrm>
          <a:prstGeom prst="rect">
            <a:avLst/>
          </a:prstGeom>
          <a:noFill/>
          <a:ln>
            <a:noFill/>
          </a:ln>
        </p:spPr>
        <p:txBody>
          <a:bodyPr spcFirstLastPara="1" wrap="square" lIns="91425" tIns="45700" rIns="91425" bIns="45700" anchor="t" anchorCtr="0">
            <a:noAutofit/>
          </a:bodyPr>
          <a:lstStyle>
            <a:lvl1pPr marL="2011680" lvl="0" indent="-1005840" algn="l" rtl="0">
              <a:spcBef>
                <a:spcPts val="0"/>
              </a:spcBef>
              <a:spcAft>
                <a:spcPts val="0"/>
              </a:spcAft>
              <a:buSzPts val="1260"/>
              <a:buNone/>
              <a:defRPr sz="6160">
                <a:solidFill>
                  <a:schemeClr val="lt1"/>
                </a:solidFill>
              </a:defRPr>
            </a:lvl1pPr>
            <a:lvl2pPr marL="4023360" lvl="1" indent="-1005840" algn="l" rtl="0">
              <a:spcBef>
                <a:spcPts val="2640"/>
              </a:spcBef>
              <a:spcAft>
                <a:spcPts val="0"/>
              </a:spcAft>
              <a:buSzPts val="1080"/>
              <a:buNone/>
              <a:defRPr sz="5280"/>
            </a:lvl2pPr>
            <a:lvl3pPr marL="6035040" lvl="2" indent="-1005840" algn="l" rtl="0">
              <a:spcBef>
                <a:spcPts val="2640"/>
              </a:spcBef>
              <a:spcAft>
                <a:spcPts val="0"/>
              </a:spcAft>
              <a:buSzPts val="900"/>
              <a:buNone/>
              <a:defRPr sz="4400"/>
            </a:lvl3pPr>
            <a:lvl4pPr marL="8046720" lvl="3" indent="-1005840" algn="l" rtl="0">
              <a:spcBef>
                <a:spcPts val="2640"/>
              </a:spcBef>
              <a:spcAft>
                <a:spcPts val="0"/>
              </a:spcAft>
              <a:buSzPts val="810"/>
              <a:buNone/>
              <a:defRPr sz="3960"/>
            </a:lvl4pPr>
            <a:lvl5pPr marL="10058400" lvl="4" indent="-1005840" algn="l" rtl="0">
              <a:spcBef>
                <a:spcPts val="2640"/>
              </a:spcBef>
              <a:spcAft>
                <a:spcPts val="0"/>
              </a:spcAft>
              <a:buSzPts val="810"/>
              <a:buNone/>
              <a:defRPr sz="3960"/>
            </a:lvl5pPr>
            <a:lvl6pPr marL="12070080" lvl="5" indent="-1005840" algn="l" rtl="0">
              <a:spcBef>
                <a:spcPts val="2640"/>
              </a:spcBef>
              <a:spcAft>
                <a:spcPts val="0"/>
              </a:spcAft>
              <a:buSzPts val="810"/>
              <a:buNone/>
              <a:defRPr sz="3960"/>
            </a:lvl6pPr>
            <a:lvl7pPr marL="14081760" lvl="6" indent="-1005840" algn="l" rtl="0">
              <a:spcBef>
                <a:spcPts val="2640"/>
              </a:spcBef>
              <a:spcAft>
                <a:spcPts val="0"/>
              </a:spcAft>
              <a:buSzPts val="810"/>
              <a:buNone/>
              <a:defRPr sz="3960"/>
            </a:lvl7pPr>
            <a:lvl8pPr marL="16093440" lvl="7" indent="-1005840" algn="l" rtl="0">
              <a:spcBef>
                <a:spcPts val="2640"/>
              </a:spcBef>
              <a:spcAft>
                <a:spcPts val="0"/>
              </a:spcAft>
              <a:buSzPts val="810"/>
              <a:buNone/>
              <a:defRPr sz="3960"/>
            </a:lvl8pPr>
            <a:lvl9pPr marL="18105120" lvl="8" indent="-1005840" algn="l" rtl="0">
              <a:spcBef>
                <a:spcPts val="2640"/>
              </a:spcBef>
              <a:spcAft>
                <a:spcPts val="0"/>
              </a:spcAft>
              <a:buSzPts val="810"/>
              <a:buNone/>
              <a:defRPr sz="3960"/>
            </a:lvl9pPr>
          </a:lstStyle>
          <a:p>
            <a:endParaRPr/>
          </a:p>
        </p:txBody>
      </p:sp>
      <p:sp>
        <p:nvSpPr>
          <p:cNvPr id="148" name="Google Shape;148;p14"/>
          <p:cNvSpPr txBox="1">
            <a:spLocks noGrp="1"/>
          </p:cNvSpPr>
          <p:nvPr>
            <p:ph type="title"/>
          </p:nvPr>
        </p:nvSpPr>
        <p:spPr>
          <a:xfrm>
            <a:off x="1807362" y="21214080"/>
            <a:ext cx="10891320" cy="245232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1"/>
              </a:buClr>
              <a:buSzPts val="2000"/>
              <a:buFont typeface="Corbel"/>
              <a:buNone/>
              <a:defRPr sz="8800"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9" name="Google Shape;149;p14"/>
          <p:cNvSpPr>
            <a:spLocks noGrp="1"/>
          </p:cNvSpPr>
          <p:nvPr>
            <p:ph type="pic" idx="3"/>
          </p:nvPr>
        </p:nvSpPr>
        <p:spPr>
          <a:xfrm>
            <a:off x="1250322" y="2852928"/>
            <a:ext cx="12070080" cy="1764432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1980"/>
              <a:buFont typeface="Noto Sans Symbols"/>
              <a:buChar char="🡽"/>
              <a:defRPr sz="968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1800"/>
              <a:buFont typeface="Noto Sans Symbols"/>
              <a:buChar char="🡽"/>
              <a:defRPr sz="880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620"/>
              <a:buFont typeface="Noto Sans Symbols"/>
              <a:buChar char="🡽"/>
              <a:defRPr sz="792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620"/>
              <a:buFont typeface="Noto Sans Symbols"/>
              <a:buChar char="🡽"/>
              <a:defRPr sz="7920" b="0" i="0" u="none" strike="noStrike" cap="none">
                <a:solidFill>
                  <a:srgbClr val="262626"/>
                </a:solidFill>
                <a:latin typeface="Calibri"/>
                <a:ea typeface="Calibri"/>
                <a:cs typeface="Calibri"/>
                <a:sym typeface="Calibri"/>
              </a:defRPr>
            </a:lvl9pPr>
          </a:lstStyle>
          <a:p>
            <a:endParaRPr/>
          </a:p>
        </p:txBody>
      </p:sp>
      <p:grpSp>
        <p:nvGrpSpPr>
          <p:cNvPr id="150" name="Google Shape;150;p14"/>
          <p:cNvGrpSpPr/>
          <p:nvPr/>
        </p:nvGrpSpPr>
        <p:grpSpPr>
          <a:xfrm>
            <a:off x="1250320" y="2216074"/>
            <a:ext cx="37735724" cy="659520"/>
            <a:chOff x="284163" y="1759424"/>
            <a:chExt cx="8576301" cy="137400"/>
          </a:xfrm>
        </p:grpSpPr>
        <p:sp>
          <p:nvSpPr>
            <p:cNvPr id="151" name="Google Shape;151;p14"/>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52" name="Google Shape;152;p14"/>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53" name="Google Shape;153;p14"/>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 Pictures with Caption">
  <p:cSld name="3 Pictures with Caption">
    <p:spTree>
      <p:nvGrpSpPr>
        <p:cNvPr id="1" name="Shape 154"/>
        <p:cNvGrpSpPr/>
        <p:nvPr/>
      </p:nvGrpSpPr>
      <p:grpSpPr>
        <a:xfrm>
          <a:off x="0" y="0"/>
          <a:ext cx="0" cy="0"/>
          <a:chOff x="0" y="0"/>
          <a:chExt cx="0" cy="0"/>
        </a:xfrm>
      </p:grpSpPr>
      <p:sp>
        <p:nvSpPr>
          <p:cNvPr id="155" name="Google Shape;155;p15"/>
          <p:cNvSpPr/>
          <p:nvPr/>
        </p:nvSpPr>
        <p:spPr>
          <a:xfrm>
            <a:off x="13292457" y="23047560"/>
            <a:ext cx="25683240" cy="7048800"/>
          </a:xfrm>
          <a:prstGeom prst="rect">
            <a:avLst/>
          </a:prstGeom>
          <a:solidFill>
            <a:srgbClr val="262626">
              <a:alpha val="84710"/>
            </a:srgbClr>
          </a:solidFill>
          <a:ln>
            <a:noFill/>
          </a:ln>
        </p:spPr>
        <p:txBody>
          <a:bodyPr spcFirstLastPara="1" wrap="square" lIns="402270" tIns="201080" rIns="804650" bIns="1609300" anchor="b" anchorCtr="0">
            <a:noAutofit/>
          </a:bodyPr>
          <a:lstStyle/>
          <a:p>
            <a:pPr marL="0" marR="0" lvl="0" indent="0" algn="l" rtl="0">
              <a:spcBef>
                <a:spcPts val="0"/>
              </a:spcBef>
              <a:spcAft>
                <a:spcPts val="0"/>
              </a:spcAft>
              <a:buClr>
                <a:schemeClr val="dk1"/>
              </a:buClr>
              <a:buSzPts val="4200"/>
              <a:buFont typeface="Calibri"/>
              <a:buNone/>
            </a:pPr>
            <a:endParaRPr sz="18480">
              <a:solidFill>
                <a:schemeClr val="lt1"/>
              </a:solidFill>
              <a:latin typeface="Corbel"/>
              <a:ea typeface="Corbel"/>
              <a:cs typeface="Corbel"/>
              <a:sym typeface="Corbel"/>
            </a:endParaRPr>
          </a:p>
        </p:txBody>
      </p:sp>
      <p:grpSp>
        <p:nvGrpSpPr>
          <p:cNvPr id="156" name="Google Shape;156;p15"/>
          <p:cNvGrpSpPr/>
          <p:nvPr/>
        </p:nvGrpSpPr>
        <p:grpSpPr>
          <a:xfrm>
            <a:off x="1250320" y="30064267"/>
            <a:ext cx="37735724" cy="659520"/>
            <a:chOff x="284163" y="1759424"/>
            <a:chExt cx="8576301" cy="137400"/>
          </a:xfrm>
        </p:grpSpPr>
        <p:sp>
          <p:nvSpPr>
            <p:cNvPr id="157" name="Google Shape;157;p15"/>
            <p:cNvSpPr/>
            <p:nvPr/>
          </p:nvSpPr>
          <p:spPr>
            <a:xfrm>
              <a:off x="284163" y="1759424"/>
              <a:ext cx="2743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58" name="Google Shape;158;p15"/>
            <p:cNvSpPr/>
            <p:nvPr/>
          </p:nvSpPr>
          <p:spPr>
            <a:xfrm>
              <a:off x="3026392" y="1759424"/>
              <a:ext cx="1600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59" name="Google Shape;159;p15"/>
            <p:cNvSpPr/>
            <p:nvPr/>
          </p:nvSpPr>
          <p:spPr>
            <a:xfrm>
              <a:off x="4626864" y="1759424"/>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160" name="Google Shape;160;p15"/>
          <p:cNvSpPr txBox="1">
            <a:spLocks noGrp="1"/>
          </p:cNvSpPr>
          <p:nvPr>
            <p:ph type="title"/>
          </p:nvPr>
        </p:nvSpPr>
        <p:spPr>
          <a:xfrm>
            <a:off x="13339308" y="23042880"/>
            <a:ext cx="25043040" cy="272016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1"/>
              </a:buClr>
              <a:buSzPts val="2800"/>
              <a:buFont typeface="Corbel"/>
              <a:buNone/>
              <a:defRPr sz="12320" b="0" i="0" cap="none">
                <a:solidFill>
                  <a:schemeClr val="lt1"/>
                </a:solidFill>
                <a:latin typeface="Corbel"/>
                <a:ea typeface="Corbel"/>
                <a:cs typeface="Corbel"/>
                <a:sym typeface="Corbe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1" name="Google Shape;161;p15"/>
          <p:cNvSpPr>
            <a:spLocks noGrp="1"/>
          </p:cNvSpPr>
          <p:nvPr>
            <p:ph type="pic" idx="2"/>
          </p:nvPr>
        </p:nvSpPr>
        <p:spPr>
          <a:xfrm>
            <a:off x="13292462" y="2194555"/>
            <a:ext cx="25668720" cy="2089152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2520"/>
              <a:buFont typeface="Noto Sans Symbols"/>
              <a:buNone/>
              <a:defRPr sz="1232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9pPr>
          </a:lstStyle>
          <a:p>
            <a:endParaRPr/>
          </a:p>
        </p:txBody>
      </p:sp>
      <p:sp>
        <p:nvSpPr>
          <p:cNvPr id="162" name="Google Shape;162;p15"/>
          <p:cNvSpPr txBox="1">
            <a:spLocks noGrp="1"/>
          </p:cNvSpPr>
          <p:nvPr>
            <p:ph type="body" idx="1"/>
          </p:nvPr>
        </p:nvSpPr>
        <p:spPr>
          <a:xfrm>
            <a:off x="13507142" y="25763222"/>
            <a:ext cx="24875400" cy="3863520"/>
          </a:xfrm>
          <a:prstGeom prst="rect">
            <a:avLst/>
          </a:prstGeom>
          <a:noFill/>
          <a:ln>
            <a:noFill/>
          </a:ln>
        </p:spPr>
        <p:txBody>
          <a:bodyPr spcFirstLastPara="1" wrap="square" lIns="91425" tIns="45700" rIns="91425" bIns="45700" anchor="t" anchorCtr="0">
            <a:noAutofit/>
          </a:bodyPr>
          <a:lstStyle>
            <a:lvl1pPr marL="2011680" lvl="0" indent="-1005840" algn="l" rtl="0">
              <a:spcBef>
                <a:spcPts val="0"/>
              </a:spcBef>
              <a:spcAft>
                <a:spcPts val="0"/>
              </a:spcAft>
              <a:buSzPts val="1260"/>
              <a:buNone/>
              <a:defRPr sz="6160">
                <a:solidFill>
                  <a:schemeClr val="lt1"/>
                </a:solidFill>
              </a:defRPr>
            </a:lvl1pPr>
            <a:lvl2pPr marL="4023360" lvl="1" indent="-1005840" algn="l" rtl="0">
              <a:spcBef>
                <a:spcPts val="2640"/>
              </a:spcBef>
              <a:spcAft>
                <a:spcPts val="0"/>
              </a:spcAft>
              <a:buSzPts val="1080"/>
              <a:buNone/>
              <a:defRPr sz="5280"/>
            </a:lvl2pPr>
            <a:lvl3pPr marL="6035040" lvl="2" indent="-1005840" algn="l" rtl="0">
              <a:spcBef>
                <a:spcPts val="2640"/>
              </a:spcBef>
              <a:spcAft>
                <a:spcPts val="0"/>
              </a:spcAft>
              <a:buSzPts val="900"/>
              <a:buNone/>
              <a:defRPr sz="4400"/>
            </a:lvl3pPr>
            <a:lvl4pPr marL="8046720" lvl="3" indent="-1005840" algn="l" rtl="0">
              <a:spcBef>
                <a:spcPts val="2640"/>
              </a:spcBef>
              <a:spcAft>
                <a:spcPts val="0"/>
              </a:spcAft>
              <a:buSzPts val="810"/>
              <a:buNone/>
              <a:defRPr sz="3960"/>
            </a:lvl4pPr>
            <a:lvl5pPr marL="10058400" lvl="4" indent="-1005840" algn="l" rtl="0">
              <a:spcBef>
                <a:spcPts val="2640"/>
              </a:spcBef>
              <a:spcAft>
                <a:spcPts val="0"/>
              </a:spcAft>
              <a:buSzPts val="810"/>
              <a:buNone/>
              <a:defRPr sz="3960"/>
            </a:lvl5pPr>
            <a:lvl6pPr marL="12070080" lvl="5" indent="-1005840" algn="l" rtl="0">
              <a:spcBef>
                <a:spcPts val="2640"/>
              </a:spcBef>
              <a:spcAft>
                <a:spcPts val="0"/>
              </a:spcAft>
              <a:buSzPts val="810"/>
              <a:buNone/>
              <a:defRPr sz="3960"/>
            </a:lvl6pPr>
            <a:lvl7pPr marL="14081760" lvl="6" indent="-1005840" algn="l" rtl="0">
              <a:spcBef>
                <a:spcPts val="2640"/>
              </a:spcBef>
              <a:spcAft>
                <a:spcPts val="0"/>
              </a:spcAft>
              <a:buSzPts val="810"/>
              <a:buNone/>
              <a:defRPr sz="3960"/>
            </a:lvl7pPr>
            <a:lvl8pPr marL="16093440" lvl="7" indent="-1005840" algn="l" rtl="0">
              <a:spcBef>
                <a:spcPts val="2640"/>
              </a:spcBef>
              <a:spcAft>
                <a:spcPts val="0"/>
              </a:spcAft>
              <a:buSzPts val="810"/>
              <a:buNone/>
              <a:defRPr sz="3960"/>
            </a:lvl8pPr>
            <a:lvl9pPr marL="18105120" lvl="8" indent="-1005840" algn="l" rtl="0">
              <a:spcBef>
                <a:spcPts val="2640"/>
              </a:spcBef>
              <a:spcAft>
                <a:spcPts val="0"/>
              </a:spcAft>
              <a:buSzPts val="810"/>
              <a:buNone/>
              <a:defRPr sz="3960"/>
            </a:lvl9pPr>
          </a:lstStyle>
          <a:p>
            <a:endParaRPr/>
          </a:p>
        </p:txBody>
      </p:sp>
      <p:sp>
        <p:nvSpPr>
          <p:cNvPr id="163" name="Google Shape;163;p15"/>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4" name="Google Shape;164;p15"/>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5" name="Google Shape;165;p15"/>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
        <p:nvSpPr>
          <p:cNvPr id="166" name="Google Shape;166;p15"/>
          <p:cNvSpPr>
            <a:spLocks noGrp="1"/>
          </p:cNvSpPr>
          <p:nvPr>
            <p:ph type="pic" idx="3"/>
          </p:nvPr>
        </p:nvSpPr>
        <p:spPr>
          <a:xfrm>
            <a:off x="1250322" y="2194560"/>
            <a:ext cx="12042360" cy="1395792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2520"/>
              <a:buFont typeface="Noto Sans Symbols"/>
              <a:buNone/>
              <a:defRPr sz="1232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9pPr>
          </a:lstStyle>
          <a:p>
            <a:endParaRPr/>
          </a:p>
        </p:txBody>
      </p:sp>
      <p:sp>
        <p:nvSpPr>
          <p:cNvPr id="167" name="Google Shape;167;p15"/>
          <p:cNvSpPr>
            <a:spLocks noGrp="1"/>
          </p:cNvSpPr>
          <p:nvPr>
            <p:ph type="pic" idx="4"/>
          </p:nvPr>
        </p:nvSpPr>
        <p:spPr>
          <a:xfrm>
            <a:off x="1250322" y="16151962"/>
            <a:ext cx="12042360" cy="13913280"/>
          </a:xfrm>
          <a:prstGeom prst="rect">
            <a:avLst/>
          </a:prstGeom>
          <a:noFill/>
          <a:ln>
            <a:noFill/>
          </a:ln>
        </p:spPr>
        <p:txBody>
          <a:bodyPr spcFirstLastPara="1" wrap="square" lIns="91425" tIns="45700" rIns="91425" bIns="45700" anchor="t" anchorCtr="0">
            <a:noAutofit/>
          </a:bodyPr>
          <a:lstStyle>
            <a:lvl1pPr marR="0" lvl="0" algn="l" rtl="0">
              <a:spcBef>
                <a:spcPts val="880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1pPr>
            <a:lvl2pPr marR="0" lvl="1" algn="l" rtl="0">
              <a:spcBef>
                <a:spcPts val="2640"/>
              </a:spcBef>
              <a:spcAft>
                <a:spcPts val="0"/>
              </a:spcAft>
              <a:buClr>
                <a:srgbClr val="3F3F3F"/>
              </a:buClr>
              <a:buSzPts val="2520"/>
              <a:buFont typeface="Noto Sans Symbols"/>
              <a:buNone/>
              <a:defRPr sz="12320" b="0" i="0" u="none" strike="noStrike" cap="none">
                <a:solidFill>
                  <a:srgbClr val="262626"/>
                </a:solidFill>
                <a:latin typeface="Calibri"/>
                <a:ea typeface="Calibri"/>
                <a:cs typeface="Calibri"/>
                <a:sym typeface="Calibri"/>
              </a:defRPr>
            </a:lvl2pPr>
            <a:lvl3pPr marR="0" lvl="2" algn="l" rtl="0">
              <a:spcBef>
                <a:spcPts val="2640"/>
              </a:spcBef>
              <a:spcAft>
                <a:spcPts val="0"/>
              </a:spcAft>
              <a:buClr>
                <a:srgbClr val="A5A5A5"/>
              </a:buClr>
              <a:buSzPts val="2160"/>
              <a:buFont typeface="Noto Sans Symbols"/>
              <a:buNone/>
              <a:defRPr sz="10560" b="0" i="0" u="none" strike="noStrike" cap="none">
                <a:solidFill>
                  <a:srgbClr val="262626"/>
                </a:solidFill>
                <a:latin typeface="Calibri"/>
                <a:ea typeface="Calibri"/>
                <a:cs typeface="Calibri"/>
                <a:sym typeface="Calibri"/>
              </a:defRPr>
            </a:lvl3pPr>
            <a:lvl4pPr marR="0" lvl="3"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4pPr>
            <a:lvl5pPr marR="0" lvl="4"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5pPr>
            <a:lvl6pPr marR="0" lvl="5"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6pPr>
            <a:lvl7pPr marR="0" lvl="6"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7pPr>
            <a:lvl8pPr marR="0" lvl="7" algn="l" rtl="0">
              <a:spcBef>
                <a:spcPts val="2640"/>
              </a:spcBef>
              <a:spcAft>
                <a:spcPts val="0"/>
              </a:spcAft>
              <a:buClr>
                <a:srgbClr val="3F3F3F"/>
              </a:buClr>
              <a:buSzPts val="1800"/>
              <a:buFont typeface="Noto Sans Symbols"/>
              <a:buNone/>
              <a:defRPr sz="8800" b="0" i="0" u="none" strike="noStrike" cap="none">
                <a:solidFill>
                  <a:srgbClr val="262626"/>
                </a:solidFill>
                <a:latin typeface="Calibri"/>
                <a:ea typeface="Calibri"/>
                <a:cs typeface="Calibri"/>
                <a:sym typeface="Calibri"/>
              </a:defRPr>
            </a:lvl8pPr>
            <a:lvl9pPr marR="0" lvl="8" algn="l" rtl="0">
              <a:spcBef>
                <a:spcPts val="2640"/>
              </a:spcBef>
              <a:spcAft>
                <a:spcPts val="0"/>
              </a:spcAft>
              <a:buClr>
                <a:srgbClr val="A5A5A5"/>
              </a:buClr>
              <a:buSzPts val="1800"/>
              <a:buFont typeface="Noto Sans Symbols"/>
              <a:buNone/>
              <a:defRPr sz="8800" b="0" i="0" u="none" strike="noStrike" cap="none">
                <a:solidFill>
                  <a:srgbClr val="262626"/>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8"/>
        <p:cNvGrpSpPr/>
        <p:nvPr/>
      </p:nvGrpSpPr>
      <p:grpSpPr>
        <a:xfrm>
          <a:off x="0" y="0"/>
          <a:ext cx="0" cy="0"/>
          <a:chOff x="0" y="0"/>
          <a:chExt cx="0" cy="0"/>
        </a:xfrm>
      </p:grpSpPr>
      <p:sp>
        <p:nvSpPr>
          <p:cNvPr id="169" name="Google Shape;169;p16"/>
          <p:cNvSpPr/>
          <p:nvPr/>
        </p:nvSpPr>
        <p:spPr>
          <a:xfrm>
            <a:off x="1250317" y="2187710"/>
            <a:ext cx="37725600" cy="5443200"/>
          </a:xfrm>
          <a:prstGeom prst="rect">
            <a:avLst/>
          </a:prstGeom>
          <a:solidFill>
            <a:srgbClr val="262626">
              <a:alpha val="69800"/>
            </a:srgbClr>
          </a:solidFill>
          <a:ln>
            <a:noFill/>
          </a:ln>
        </p:spPr>
        <p:txBody>
          <a:bodyPr spcFirstLastPara="1" wrap="square" lIns="402270" tIns="201080" rIns="402270" bIns="20108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nvGrpSpPr>
          <p:cNvPr id="170" name="Google Shape;170;p16"/>
          <p:cNvGrpSpPr/>
          <p:nvPr/>
        </p:nvGrpSpPr>
        <p:grpSpPr>
          <a:xfrm>
            <a:off x="1250320" y="7573666"/>
            <a:ext cx="37735724" cy="659520"/>
            <a:chOff x="284163" y="1577847"/>
            <a:chExt cx="8576301" cy="137400"/>
          </a:xfrm>
        </p:grpSpPr>
        <p:sp>
          <p:nvSpPr>
            <p:cNvPr id="171" name="Google Shape;171;p16"/>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72" name="Google Shape;172;p16"/>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73" name="Google Shape;173;p16"/>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
        <p:nvSpPr>
          <p:cNvPr id="174" name="Google Shape;174;p16"/>
          <p:cNvSpPr txBox="1">
            <a:spLocks noGrp="1"/>
          </p:cNvSpPr>
          <p:nvPr>
            <p:ph type="title"/>
          </p:nvPr>
        </p:nvSpPr>
        <p:spPr>
          <a:xfrm>
            <a:off x="1250317" y="3025834"/>
            <a:ext cx="37725600" cy="4645440"/>
          </a:xfrm>
          <a:prstGeom prst="rect">
            <a:avLst/>
          </a:prstGeom>
          <a:solidFill>
            <a:srgbClr val="262626">
              <a:alpha val="69800"/>
            </a:srgbClr>
          </a:solidFill>
          <a:ln>
            <a:noFill/>
          </a:ln>
        </p:spPr>
        <p:txBody>
          <a:bodyPr spcFirstLastPara="1" wrap="square" lIns="91425" tIns="45700" rIns="91425" bIns="45700" anchor="ctr" anchorCtr="0">
            <a:noAutofit/>
          </a:bodyPr>
          <a:lstStyle>
            <a:lvl1pPr lvl="0" algn="r" rtl="0">
              <a:spcBef>
                <a:spcPts val="0"/>
              </a:spcBef>
              <a:spcAft>
                <a:spcPts val="0"/>
              </a:spcAft>
              <a:buClr>
                <a:schemeClr val="l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5" name="Google Shape;175;p16"/>
          <p:cNvSpPr txBox="1">
            <a:spLocks noGrp="1"/>
          </p:cNvSpPr>
          <p:nvPr>
            <p:ph type="body" idx="1"/>
          </p:nvPr>
        </p:nvSpPr>
        <p:spPr>
          <a:xfrm rot="5400000">
            <a:off x="10482060" y="1009920"/>
            <a:ext cx="19262880" cy="37725600"/>
          </a:xfrm>
          <a:prstGeom prst="rect">
            <a:avLst/>
          </a:prstGeom>
          <a:noFill/>
          <a:ln>
            <a:noFill/>
          </a:ln>
        </p:spPr>
        <p:txBody>
          <a:bodyPr spcFirstLastPara="1" wrap="square" lIns="91425" tIns="45700" rIns="91425" bIns="45700" anchor="t" anchorCtr="0">
            <a:noAutofit/>
          </a:bodyPr>
          <a:lstStyle>
            <a:lvl1pPr marL="2011680" lvl="0" indent="-1458468" algn="l" rtl="0">
              <a:spcBef>
                <a:spcPts val="8800"/>
              </a:spcBef>
              <a:spcAft>
                <a:spcPts val="0"/>
              </a:spcAft>
              <a:buSzPts val="1620"/>
              <a:buChar char="🡽"/>
              <a:defRPr/>
            </a:lvl1pPr>
            <a:lvl2pPr marL="4023360" lvl="1" indent="-1458464" algn="l" rtl="0">
              <a:spcBef>
                <a:spcPts val="2640"/>
              </a:spcBef>
              <a:spcAft>
                <a:spcPts val="0"/>
              </a:spcAft>
              <a:buSzPts val="1620"/>
              <a:buChar char="🡽"/>
              <a:defRPr/>
            </a:lvl2pPr>
            <a:lvl3pPr marL="6035040" lvl="2" indent="-1458464" algn="l" rtl="0">
              <a:spcBef>
                <a:spcPts val="2640"/>
              </a:spcBef>
              <a:spcAft>
                <a:spcPts val="0"/>
              </a:spcAft>
              <a:buSzPts val="1620"/>
              <a:buChar char="🡽"/>
              <a:defRPr/>
            </a:lvl3pPr>
            <a:lvl4pPr marL="8046720" lvl="3" indent="-1458464" algn="l" rtl="0">
              <a:spcBef>
                <a:spcPts val="2640"/>
              </a:spcBef>
              <a:spcAft>
                <a:spcPts val="0"/>
              </a:spcAft>
              <a:buSzPts val="1620"/>
              <a:buChar char="🡽"/>
              <a:defRPr/>
            </a:lvl4pPr>
            <a:lvl5pPr marL="10058400" lvl="4" indent="-1458468" algn="l" rtl="0">
              <a:spcBef>
                <a:spcPts val="2640"/>
              </a:spcBef>
              <a:spcAft>
                <a:spcPts val="0"/>
              </a:spcAft>
              <a:buSzPts val="1620"/>
              <a:buChar char="🡽"/>
              <a:defRPr/>
            </a:lvl5pPr>
            <a:lvl6pPr marL="12070080" lvl="5" indent="-1458468" algn="l" rtl="0">
              <a:spcBef>
                <a:spcPts val="2640"/>
              </a:spcBef>
              <a:spcAft>
                <a:spcPts val="0"/>
              </a:spcAft>
              <a:buSzPts val="1620"/>
              <a:buChar char="🡽"/>
              <a:defRPr/>
            </a:lvl6pPr>
            <a:lvl7pPr marL="14081760" lvl="6" indent="-1458468" algn="l" rtl="0">
              <a:spcBef>
                <a:spcPts val="2640"/>
              </a:spcBef>
              <a:spcAft>
                <a:spcPts val="0"/>
              </a:spcAft>
              <a:buSzPts val="1620"/>
              <a:buChar char="🡽"/>
              <a:defRPr/>
            </a:lvl7pPr>
            <a:lvl8pPr marL="16093440" lvl="7" indent="-1458468" algn="l" rtl="0">
              <a:spcBef>
                <a:spcPts val="2640"/>
              </a:spcBef>
              <a:spcAft>
                <a:spcPts val="0"/>
              </a:spcAft>
              <a:buSzPts val="1620"/>
              <a:buChar char="🡽"/>
              <a:defRPr/>
            </a:lvl8pPr>
            <a:lvl9pPr marL="18105120" lvl="8" indent="-1458468" algn="l" rtl="0">
              <a:spcBef>
                <a:spcPts val="2640"/>
              </a:spcBef>
              <a:spcAft>
                <a:spcPts val="0"/>
              </a:spcAft>
              <a:buSzPts val="1620"/>
              <a:buChar char="🡽"/>
              <a:defRPr/>
            </a:lvl9pPr>
          </a:lstStyle>
          <a:p>
            <a:endParaRPr/>
          </a:p>
        </p:txBody>
      </p:sp>
      <p:sp>
        <p:nvSpPr>
          <p:cNvPr id="176" name="Google Shape;176;p16"/>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7" name="Google Shape;177;p16"/>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8" name="Google Shape;178;p16"/>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9"/>
        <p:cNvGrpSpPr/>
        <p:nvPr/>
      </p:nvGrpSpPr>
      <p:grpSpPr>
        <a:xfrm>
          <a:off x="0" y="0"/>
          <a:ext cx="0" cy="0"/>
          <a:chOff x="0" y="0"/>
          <a:chExt cx="0" cy="0"/>
        </a:xfrm>
      </p:grpSpPr>
      <p:sp>
        <p:nvSpPr>
          <p:cNvPr id="180" name="Google Shape;180;p17"/>
          <p:cNvSpPr/>
          <p:nvPr/>
        </p:nvSpPr>
        <p:spPr>
          <a:xfrm rot="5400000">
            <a:off x="22194082" y="13942810"/>
            <a:ext cx="28486080" cy="4989600"/>
          </a:xfrm>
          <a:prstGeom prst="rect">
            <a:avLst/>
          </a:prstGeom>
          <a:solidFill>
            <a:srgbClr val="262626">
              <a:alpha val="69800"/>
            </a:srgbClr>
          </a:solidFill>
          <a:ln>
            <a:noFill/>
          </a:ln>
        </p:spPr>
        <p:txBody>
          <a:bodyPr spcFirstLastPara="1" wrap="square" lIns="402270" tIns="201080" rIns="402270" bIns="20108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81" name="Google Shape;181;p17"/>
          <p:cNvSpPr txBox="1">
            <a:spLocks noGrp="1"/>
          </p:cNvSpPr>
          <p:nvPr>
            <p:ph type="title"/>
          </p:nvPr>
        </p:nvSpPr>
        <p:spPr>
          <a:xfrm rot="5400000">
            <a:off x="21779487" y="14349660"/>
            <a:ext cx="28422720" cy="4264920"/>
          </a:xfrm>
          <a:prstGeom prst="rect">
            <a:avLst/>
          </a:prstGeom>
          <a:solidFill>
            <a:srgbClr val="262626">
              <a:alpha val="69800"/>
            </a:srgbClr>
          </a:solidFill>
          <a:ln>
            <a:noFill/>
          </a:ln>
        </p:spPr>
        <p:txBody>
          <a:bodyPr spcFirstLastPara="1" wrap="square" lIns="91425" tIns="45700" rIns="91425" bIns="45700" anchor="ctr" anchorCtr="0">
            <a:noAutofit/>
          </a:bodyPr>
          <a:lstStyle>
            <a:lvl1pPr lvl="0" algn="l" rtl="0">
              <a:spcBef>
                <a:spcPts val="0"/>
              </a:spcBef>
              <a:spcAft>
                <a:spcPts val="0"/>
              </a:spcAft>
              <a:buClr>
                <a:schemeClr val="lt1"/>
              </a:buClr>
              <a:buSzPts val="3400"/>
              <a:buFont typeface="Corbel"/>
              <a:buNone/>
              <a:defRPr sz="1496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2" name="Google Shape;182;p17"/>
          <p:cNvSpPr txBox="1">
            <a:spLocks noGrp="1"/>
          </p:cNvSpPr>
          <p:nvPr>
            <p:ph type="body" idx="1"/>
          </p:nvPr>
        </p:nvSpPr>
        <p:spPr>
          <a:xfrm rot="5400000">
            <a:off x="1295460" y="2149140"/>
            <a:ext cx="28499040" cy="28589880"/>
          </a:xfrm>
          <a:prstGeom prst="rect">
            <a:avLst/>
          </a:prstGeom>
          <a:noFill/>
          <a:ln>
            <a:noFill/>
          </a:ln>
        </p:spPr>
        <p:txBody>
          <a:bodyPr spcFirstLastPara="1" wrap="square" lIns="91425" tIns="45700" rIns="91425" bIns="45700" anchor="t" anchorCtr="0">
            <a:noAutofit/>
          </a:bodyPr>
          <a:lstStyle>
            <a:lvl1pPr marL="2011680" lvl="0" indent="-1458468" algn="l" rtl="0">
              <a:spcBef>
                <a:spcPts val="8800"/>
              </a:spcBef>
              <a:spcAft>
                <a:spcPts val="0"/>
              </a:spcAft>
              <a:buSzPts val="1620"/>
              <a:buChar char="🡽"/>
              <a:defRPr/>
            </a:lvl1pPr>
            <a:lvl2pPr marL="4023360" lvl="1" indent="-1458464" algn="l" rtl="0">
              <a:spcBef>
                <a:spcPts val="2640"/>
              </a:spcBef>
              <a:spcAft>
                <a:spcPts val="0"/>
              </a:spcAft>
              <a:buSzPts val="1620"/>
              <a:buChar char="🡽"/>
              <a:defRPr/>
            </a:lvl2pPr>
            <a:lvl3pPr marL="6035040" lvl="2" indent="-1458464" algn="l" rtl="0">
              <a:spcBef>
                <a:spcPts val="2640"/>
              </a:spcBef>
              <a:spcAft>
                <a:spcPts val="0"/>
              </a:spcAft>
              <a:buSzPts val="1620"/>
              <a:buChar char="🡽"/>
              <a:defRPr/>
            </a:lvl3pPr>
            <a:lvl4pPr marL="8046720" lvl="3" indent="-1458464" algn="l" rtl="0">
              <a:spcBef>
                <a:spcPts val="2640"/>
              </a:spcBef>
              <a:spcAft>
                <a:spcPts val="0"/>
              </a:spcAft>
              <a:buSzPts val="1620"/>
              <a:buChar char="🡽"/>
              <a:defRPr/>
            </a:lvl4pPr>
            <a:lvl5pPr marL="10058400" lvl="4" indent="-1458468" algn="l" rtl="0">
              <a:spcBef>
                <a:spcPts val="2640"/>
              </a:spcBef>
              <a:spcAft>
                <a:spcPts val="0"/>
              </a:spcAft>
              <a:buSzPts val="1620"/>
              <a:buChar char="🡽"/>
              <a:defRPr/>
            </a:lvl5pPr>
            <a:lvl6pPr marL="12070080" lvl="5" indent="-1458468" algn="l" rtl="0">
              <a:spcBef>
                <a:spcPts val="2640"/>
              </a:spcBef>
              <a:spcAft>
                <a:spcPts val="0"/>
              </a:spcAft>
              <a:buSzPts val="1620"/>
              <a:buChar char="🡽"/>
              <a:defRPr/>
            </a:lvl6pPr>
            <a:lvl7pPr marL="14081760" lvl="6" indent="-1458468" algn="l" rtl="0">
              <a:spcBef>
                <a:spcPts val="2640"/>
              </a:spcBef>
              <a:spcAft>
                <a:spcPts val="0"/>
              </a:spcAft>
              <a:buSzPts val="1620"/>
              <a:buChar char="🡽"/>
              <a:defRPr/>
            </a:lvl7pPr>
            <a:lvl8pPr marL="16093440" lvl="7" indent="-1458468" algn="l" rtl="0">
              <a:spcBef>
                <a:spcPts val="2640"/>
              </a:spcBef>
              <a:spcAft>
                <a:spcPts val="0"/>
              </a:spcAft>
              <a:buSzPts val="1620"/>
              <a:buChar char="🡽"/>
              <a:defRPr/>
            </a:lvl8pPr>
            <a:lvl9pPr marL="18105120" lvl="8" indent="-1458468" algn="l" rtl="0">
              <a:spcBef>
                <a:spcPts val="2640"/>
              </a:spcBef>
              <a:spcAft>
                <a:spcPts val="0"/>
              </a:spcAft>
              <a:buSzPts val="1620"/>
              <a:buChar char="🡽"/>
              <a:defRPr/>
            </a:lvl9pPr>
          </a:lstStyle>
          <a:p>
            <a:endParaRPr/>
          </a:p>
        </p:txBody>
      </p:sp>
      <p:sp>
        <p:nvSpPr>
          <p:cNvPr id="183" name="Google Shape;183;p17"/>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4" name="Google Shape;184;p17"/>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5" name="Google Shape;185;p17"/>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US" smtClean="0"/>
              <a:pPr/>
              <a:t>‹#›</a:t>
            </a:fld>
            <a:endParaRPr lang="en-US"/>
          </a:p>
        </p:txBody>
      </p:sp>
      <p:grpSp>
        <p:nvGrpSpPr>
          <p:cNvPr id="186" name="Google Shape;186;p17"/>
          <p:cNvGrpSpPr/>
          <p:nvPr/>
        </p:nvGrpSpPr>
        <p:grpSpPr>
          <a:xfrm rot="5400000">
            <a:off x="19310695" y="16135867"/>
            <a:ext cx="28487040" cy="604560"/>
            <a:chOff x="284163" y="1577847"/>
            <a:chExt cx="8576301" cy="137400"/>
          </a:xfrm>
        </p:grpSpPr>
        <p:sp>
          <p:nvSpPr>
            <p:cNvPr id="187" name="Google Shape;187;p17"/>
            <p:cNvSpPr/>
            <p:nvPr/>
          </p:nvSpPr>
          <p:spPr>
            <a:xfrm>
              <a:off x="284163" y="1577847"/>
              <a:ext cx="1600200" cy="13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88" name="Google Shape;188;p17"/>
            <p:cNvSpPr/>
            <p:nvPr/>
          </p:nvSpPr>
          <p:spPr>
            <a:xfrm>
              <a:off x="1885174" y="1577847"/>
              <a:ext cx="2743200" cy="137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sp>
          <p:nvSpPr>
            <p:cNvPr id="189" name="Google Shape;189;p17"/>
            <p:cNvSpPr/>
            <p:nvPr/>
          </p:nvSpPr>
          <p:spPr>
            <a:xfrm>
              <a:off x="4626864" y="1577847"/>
              <a:ext cx="4233600" cy="137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920">
                <a:solidFill>
                  <a:schemeClr val="lt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7838613" y="10241280"/>
            <a:ext cx="31137480" cy="19164960"/>
          </a:xfrm>
          <a:prstGeom prst="rect">
            <a:avLst/>
          </a:prstGeom>
          <a:noFill/>
          <a:ln>
            <a:noFill/>
          </a:ln>
        </p:spPr>
        <p:txBody>
          <a:bodyPr spcFirstLastPara="1" wrap="square" lIns="91425" tIns="45700" rIns="91425" bIns="45700" anchor="t" anchorCtr="0">
            <a:noAutofit/>
          </a:bodyPr>
          <a:lstStyle>
            <a:lvl1pPr marL="457200" marR="0" lvl="0" indent="-365760" algn="l" rtl="0">
              <a:spcBef>
                <a:spcPts val="2000"/>
              </a:spcBef>
              <a:spcAft>
                <a:spcPts val="0"/>
              </a:spcAft>
              <a:buClr>
                <a:srgbClr val="A5A5A5"/>
              </a:buClr>
              <a:buSzPts val="2160"/>
              <a:buFont typeface="Noto Sans Symbols"/>
              <a:buChar char="🡽"/>
              <a:defRPr sz="2400" b="0" i="0" u="none" strike="noStrike" cap="none">
                <a:solidFill>
                  <a:srgbClr val="262626"/>
                </a:solidFill>
                <a:latin typeface="Calibri"/>
                <a:ea typeface="Calibri"/>
                <a:cs typeface="Calibri"/>
                <a:sym typeface="Calibri"/>
              </a:defRPr>
            </a:lvl1pPr>
            <a:lvl2pPr marL="914400" marR="0" lvl="1" indent="-354330" algn="l" rtl="0">
              <a:spcBef>
                <a:spcPts val="600"/>
              </a:spcBef>
              <a:spcAft>
                <a:spcPts val="0"/>
              </a:spcAft>
              <a:buClr>
                <a:srgbClr val="3F3F3F"/>
              </a:buClr>
              <a:buSzPts val="1980"/>
              <a:buFont typeface="Noto Sans Symbols"/>
              <a:buChar char="🡽"/>
              <a:defRPr sz="2200" b="0" i="0" u="none" strike="noStrike" cap="none">
                <a:solidFill>
                  <a:srgbClr val="262626"/>
                </a:solidFill>
                <a:latin typeface="Calibri"/>
                <a:ea typeface="Calibri"/>
                <a:cs typeface="Calibri"/>
                <a:sym typeface="Calibri"/>
              </a:defRPr>
            </a:lvl2pPr>
            <a:lvl3pPr marL="1371600" marR="0" lvl="2" indent="-342900" algn="l" rtl="0">
              <a:spcBef>
                <a:spcPts val="600"/>
              </a:spcBef>
              <a:spcAft>
                <a:spcPts val="0"/>
              </a:spcAft>
              <a:buClr>
                <a:srgbClr val="A5A5A5"/>
              </a:buClr>
              <a:buSzPts val="1800"/>
              <a:buFont typeface="Noto Sans Symbols"/>
              <a:buChar char="🡽"/>
              <a:defRPr sz="2000" b="0" i="0" u="none" strike="noStrike" cap="none">
                <a:solidFill>
                  <a:srgbClr val="262626"/>
                </a:solidFill>
                <a:latin typeface="Calibri"/>
                <a:ea typeface="Calibri"/>
                <a:cs typeface="Calibri"/>
                <a:sym typeface="Calibri"/>
              </a:defRPr>
            </a:lvl3pPr>
            <a:lvl4pPr marL="1828800" marR="0" lvl="3" indent="-331469" algn="l" rtl="0">
              <a:spcBef>
                <a:spcPts val="600"/>
              </a:spcBef>
              <a:spcAft>
                <a:spcPts val="0"/>
              </a:spcAft>
              <a:buClr>
                <a:srgbClr val="3F3F3F"/>
              </a:buClr>
              <a:buSzPts val="1620"/>
              <a:buFont typeface="Noto Sans Symbols"/>
              <a:buChar char="🡽"/>
              <a:defRPr sz="1800" b="0" i="0" u="none" strike="noStrike" cap="none">
                <a:solidFill>
                  <a:srgbClr val="262626"/>
                </a:solidFill>
                <a:latin typeface="Calibri"/>
                <a:ea typeface="Calibri"/>
                <a:cs typeface="Calibri"/>
                <a:sym typeface="Calibri"/>
              </a:defRPr>
            </a:lvl4pPr>
            <a:lvl5pPr marL="2286000" marR="0" lvl="4" indent="-331470" algn="l" rtl="0">
              <a:spcBef>
                <a:spcPts val="600"/>
              </a:spcBef>
              <a:spcAft>
                <a:spcPts val="0"/>
              </a:spcAft>
              <a:buClr>
                <a:srgbClr val="A5A5A5"/>
              </a:buClr>
              <a:buSzPts val="1620"/>
              <a:buFont typeface="Noto Sans Symbols"/>
              <a:buChar char="🡽"/>
              <a:defRPr sz="1800" b="0" i="0" u="none" strike="noStrike" cap="none">
                <a:solidFill>
                  <a:srgbClr val="262626"/>
                </a:solidFill>
                <a:latin typeface="Calibri"/>
                <a:ea typeface="Calibri"/>
                <a:cs typeface="Calibri"/>
                <a:sym typeface="Calibri"/>
              </a:defRPr>
            </a:lvl5pPr>
            <a:lvl6pPr marL="2743200" marR="0" lvl="5" indent="-331470" algn="l" rtl="0">
              <a:spcBef>
                <a:spcPts val="600"/>
              </a:spcBef>
              <a:spcAft>
                <a:spcPts val="0"/>
              </a:spcAft>
              <a:buClr>
                <a:srgbClr val="3F3F3F"/>
              </a:buClr>
              <a:buSzPts val="1620"/>
              <a:buFont typeface="Noto Sans Symbols"/>
              <a:buChar char="🡽"/>
              <a:defRPr sz="1800" b="0" i="0" u="none" strike="noStrike" cap="none">
                <a:solidFill>
                  <a:srgbClr val="262626"/>
                </a:solidFill>
                <a:latin typeface="Calibri"/>
                <a:ea typeface="Calibri"/>
                <a:cs typeface="Calibri"/>
                <a:sym typeface="Calibri"/>
              </a:defRPr>
            </a:lvl6pPr>
            <a:lvl7pPr marL="3200400" marR="0" lvl="6" indent="-331470" algn="l" rtl="0">
              <a:spcBef>
                <a:spcPts val="600"/>
              </a:spcBef>
              <a:spcAft>
                <a:spcPts val="0"/>
              </a:spcAft>
              <a:buClr>
                <a:srgbClr val="A5A5A5"/>
              </a:buClr>
              <a:buSzPts val="1620"/>
              <a:buFont typeface="Noto Sans Symbols"/>
              <a:buChar char="🡽"/>
              <a:defRPr sz="1800" b="0" i="0" u="none" strike="noStrike" cap="none">
                <a:solidFill>
                  <a:srgbClr val="262626"/>
                </a:solidFill>
                <a:latin typeface="Calibri"/>
                <a:ea typeface="Calibri"/>
                <a:cs typeface="Calibri"/>
                <a:sym typeface="Calibri"/>
              </a:defRPr>
            </a:lvl7pPr>
            <a:lvl8pPr marL="3657600" marR="0" lvl="7" indent="-331470" algn="l" rtl="0">
              <a:spcBef>
                <a:spcPts val="600"/>
              </a:spcBef>
              <a:spcAft>
                <a:spcPts val="0"/>
              </a:spcAft>
              <a:buClr>
                <a:srgbClr val="3F3F3F"/>
              </a:buClr>
              <a:buSzPts val="1620"/>
              <a:buFont typeface="Noto Sans Symbols"/>
              <a:buChar char="🡽"/>
              <a:defRPr sz="1800" b="0" i="0" u="none" strike="noStrike" cap="none">
                <a:solidFill>
                  <a:srgbClr val="262626"/>
                </a:solidFill>
                <a:latin typeface="Calibri"/>
                <a:ea typeface="Calibri"/>
                <a:cs typeface="Calibri"/>
                <a:sym typeface="Calibri"/>
              </a:defRPr>
            </a:lvl8pPr>
            <a:lvl9pPr marL="4114800" marR="0" lvl="8" indent="-331470" algn="l" rtl="0">
              <a:spcBef>
                <a:spcPts val="600"/>
              </a:spcBef>
              <a:spcAft>
                <a:spcPts val="0"/>
              </a:spcAft>
              <a:buClr>
                <a:srgbClr val="A5A5A5"/>
              </a:buClr>
              <a:buSzPts val="1620"/>
              <a:buFont typeface="Noto Sans Symbols"/>
              <a:buChar char="🡽"/>
              <a:defRPr sz="1800" b="0" i="0" u="none" strike="noStrike" cap="none">
                <a:solidFill>
                  <a:srgbClr val="262626"/>
                </a:solidFill>
                <a:latin typeface="Calibri"/>
                <a:ea typeface="Calibri"/>
                <a:cs typeface="Calibri"/>
                <a:sym typeface="Calibri"/>
              </a:defRPr>
            </a:lvl9pPr>
          </a:lstStyle>
          <a:p>
            <a:endParaRPr/>
          </a:p>
        </p:txBody>
      </p:sp>
      <p:sp>
        <p:nvSpPr>
          <p:cNvPr id="7" name="Google Shape;7;p1"/>
          <p:cNvSpPr txBox="1">
            <a:spLocks noGrp="1"/>
          </p:cNvSpPr>
          <p:nvPr>
            <p:ph type="dt" idx="10"/>
          </p:nvPr>
        </p:nvSpPr>
        <p:spPr>
          <a:xfrm>
            <a:off x="29897718" y="30897754"/>
            <a:ext cx="9387840" cy="175248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4840" b="1" i="0" u="none" strike="noStrike" cap="none">
                <a:solidFill>
                  <a:srgbClr val="A5A5A5"/>
                </a:solidFill>
                <a:latin typeface="Calibri"/>
                <a:ea typeface="Calibri"/>
                <a:cs typeface="Calibri"/>
                <a:sym typeface="Calibri"/>
              </a:defRPr>
            </a:lvl1pPr>
            <a:lvl2pPr marR="0" lvl="1"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ftr" idx="11"/>
          </p:nvPr>
        </p:nvSpPr>
        <p:spPr>
          <a:xfrm>
            <a:off x="878671" y="30897754"/>
            <a:ext cx="26949120" cy="175248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4840" b="1" i="0" u="none" strike="noStrike" cap="none">
                <a:solidFill>
                  <a:srgbClr val="A5A5A5"/>
                </a:solidFill>
                <a:latin typeface="Calibri"/>
                <a:ea typeface="Calibri"/>
                <a:cs typeface="Calibri"/>
                <a:sym typeface="Calibri"/>
              </a:defRPr>
            </a:lvl1pPr>
            <a:lvl2pPr marR="0" lvl="1"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92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sldNum" idx="12"/>
          </p:nvPr>
        </p:nvSpPr>
        <p:spPr>
          <a:xfrm>
            <a:off x="36548420" y="803266"/>
            <a:ext cx="2774640" cy="172656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160" b="1" i="0" u="none" strike="noStrike" cap="none">
                <a:solidFill>
                  <a:srgbClr val="262626"/>
                </a:solidFill>
                <a:latin typeface="Calibri"/>
                <a:ea typeface="Calibri"/>
                <a:cs typeface="Calibri"/>
                <a:sym typeface="Calibri"/>
              </a:defRPr>
            </a:lvl1pPr>
            <a:lvl2pPr marL="0" marR="0" lvl="1" indent="0" algn="r" rtl="0">
              <a:spcBef>
                <a:spcPts val="0"/>
              </a:spcBef>
              <a:buNone/>
              <a:defRPr sz="6160" b="1" i="0" u="none" strike="noStrike" cap="none">
                <a:solidFill>
                  <a:srgbClr val="262626"/>
                </a:solidFill>
                <a:latin typeface="Calibri"/>
                <a:ea typeface="Calibri"/>
                <a:cs typeface="Calibri"/>
                <a:sym typeface="Calibri"/>
              </a:defRPr>
            </a:lvl2pPr>
            <a:lvl3pPr marL="0" marR="0" lvl="2" indent="0" algn="r" rtl="0">
              <a:spcBef>
                <a:spcPts val="0"/>
              </a:spcBef>
              <a:buNone/>
              <a:defRPr sz="6160" b="1" i="0" u="none" strike="noStrike" cap="none">
                <a:solidFill>
                  <a:srgbClr val="262626"/>
                </a:solidFill>
                <a:latin typeface="Calibri"/>
                <a:ea typeface="Calibri"/>
                <a:cs typeface="Calibri"/>
                <a:sym typeface="Calibri"/>
              </a:defRPr>
            </a:lvl3pPr>
            <a:lvl4pPr marL="0" marR="0" lvl="3" indent="0" algn="r" rtl="0">
              <a:spcBef>
                <a:spcPts val="0"/>
              </a:spcBef>
              <a:buNone/>
              <a:defRPr sz="6160" b="1" i="0" u="none" strike="noStrike" cap="none">
                <a:solidFill>
                  <a:srgbClr val="262626"/>
                </a:solidFill>
                <a:latin typeface="Calibri"/>
                <a:ea typeface="Calibri"/>
                <a:cs typeface="Calibri"/>
                <a:sym typeface="Calibri"/>
              </a:defRPr>
            </a:lvl4pPr>
            <a:lvl5pPr marL="0" marR="0" lvl="4" indent="0" algn="r" rtl="0">
              <a:spcBef>
                <a:spcPts val="0"/>
              </a:spcBef>
              <a:buNone/>
              <a:defRPr sz="6160" b="1" i="0" u="none" strike="noStrike" cap="none">
                <a:solidFill>
                  <a:srgbClr val="262626"/>
                </a:solidFill>
                <a:latin typeface="Calibri"/>
                <a:ea typeface="Calibri"/>
                <a:cs typeface="Calibri"/>
                <a:sym typeface="Calibri"/>
              </a:defRPr>
            </a:lvl5pPr>
            <a:lvl6pPr marL="0" marR="0" lvl="5" indent="0" algn="r" rtl="0">
              <a:spcBef>
                <a:spcPts val="0"/>
              </a:spcBef>
              <a:buNone/>
              <a:defRPr sz="6160" b="1" i="0" u="none" strike="noStrike" cap="none">
                <a:solidFill>
                  <a:srgbClr val="262626"/>
                </a:solidFill>
                <a:latin typeface="Calibri"/>
                <a:ea typeface="Calibri"/>
                <a:cs typeface="Calibri"/>
                <a:sym typeface="Calibri"/>
              </a:defRPr>
            </a:lvl6pPr>
            <a:lvl7pPr marL="0" marR="0" lvl="6" indent="0" algn="r" rtl="0">
              <a:spcBef>
                <a:spcPts val="0"/>
              </a:spcBef>
              <a:buNone/>
              <a:defRPr sz="6160" b="1" i="0" u="none" strike="noStrike" cap="none">
                <a:solidFill>
                  <a:srgbClr val="262626"/>
                </a:solidFill>
                <a:latin typeface="Calibri"/>
                <a:ea typeface="Calibri"/>
                <a:cs typeface="Calibri"/>
                <a:sym typeface="Calibri"/>
              </a:defRPr>
            </a:lvl7pPr>
            <a:lvl8pPr marL="0" marR="0" lvl="7" indent="0" algn="r" rtl="0">
              <a:spcBef>
                <a:spcPts val="0"/>
              </a:spcBef>
              <a:buNone/>
              <a:defRPr sz="6160" b="1" i="0" u="none" strike="noStrike" cap="none">
                <a:solidFill>
                  <a:srgbClr val="262626"/>
                </a:solidFill>
                <a:latin typeface="Calibri"/>
                <a:ea typeface="Calibri"/>
                <a:cs typeface="Calibri"/>
                <a:sym typeface="Calibri"/>
              </a:defRPr>
            </a:lvl8pPr>
            <a:lvl9pPr marL="0" marR="0" lvl="8" indent="0" algn="r" rtl="0">
              <a:spcBef>
                <a:spcPts val="0"/>
              </a:spcBef>
              <a:buNone/>
              <a:defRPr sz="6160" b="1" i="0" u="none" strike="noStrike" cap="none">
                <a:solidFill>
                  <a:srgbClr val="262626"/>
                </a:solidFill>
                <a:latin typeface="Calibri"/>
                <a:ea typeface="Calibri"/>
                <a:cs typeface="Calibri"/>
                <a:sym typeface="Calibri"/>
              </a:defRPr>
            </a:lvl9pPr>
          </a:lstStyle>
          <a:p>
            <a:fld id="{00000000-1234-1234-1234-123412341234}" type="slidenum">
              <a:rPr lang="en-US" smtClean="0"/>
              <a:pPr/>
              <a:t>‹#›</a:t>
            </a:fld>
            <a:endParaRPr lang="en-US"/>
          </a:p>
        </p:txBody>
      </p:sp>
      <p:sp>
        <p:nvSpPr>
          <p:cNvPr id="10" name="Google Shape;10;p1"/>
          <p:cNvSpPr txBox="1">
            <a:spLocks noGrp="1"/>
          </p:cNvSpPr>
          <p:nvPr>
            <p:ph type="title"/>
          </p:nvPr>
        </p:nvSpPr>
        <p:spPr>
          <a:xfrm>
            <a:off x="1250317" y="3025834"/>
            <a:ext cx="37725600" cy="4645440"/>
          </a:xfrm>
          <a:prstGeom prst="rect">
            <a:avLst/>
          </a:prstGeom>
          <a:solidFill>
            <a:srgbClr val="262626">
              <a:alpha val="69800"/>
            </a:srgbClr>
          </a:solidFill>
          <a:ln>
            <a:noFill/>
          </a:ln>
        </p:spPr>
        <p:txBody>
          <a:bodyPr spcFirstLastPara="1" wrap="square" lIns="91425" tIns="45700" rIns="91425" bIns="45700" anchor="ctr" anchorCtr="0">
            <a:noAutofit/>
          </a:bodyPr>
          <a:lstStyle>
            <a:lvl1pPr marR="0" lvl="0" algn="r" rtl="0">
              <a:spcBef>
                <a:spcPts val="0"/>
              </a:spcBef>
              <a:spcAft>
                <a:spcPts val="0"/>
              </a:spcAft>
              <a:buClr>
                <a:schemeClr val="lt1"/>
              </a:buClr>
              <a:buSzPts val="4200"/>
              <a:buFont typeface="Corbel"/>
              <a:buNone/>
              <a:defRPr sz="4200" b="0" i="0" u="none" strike="noStrike" cap="none">
                <a:solidFill>
                  <a:schemeClr val="lt1"/>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16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9"/>
          <p:cNvSpPr/>
          <p:nvPr/>
        </p:nvSpPr>
        <p:spPr>
          <a:xfrm>
            <a:off x="-110" y="3614940"/>
            <a:ext cx="40233600" cy="4796880"/>
          </a:xfrm>
          <a:prstGeom prst="roundRect">
            <a:avLst>
              <a:gd name="adj" fmla="val 16667"/>
            </a:avLst>
          </a:prstGeom>
          <a:solidFill>
            <a:srgbClr val="04A992"/>
          </a:solidFill>
          <a:ln>
            <a:noFill/>
          </a:ln>
        </p:spPr>
        <p:txBody>
          <a:bodyPr spcFirstLastPara="1" wrap="square" lIns="402270" tIns="402270" rIns="402270" bIns="402270" anchor="ctr" anchorCtr="0">
            <a:noAutofit/>
          </a:bodyPr>
          <a:lstStyle/>
          <a:p>
            <a:endParaRPr sz="28160"/>
          </a:p>
        </p:txBody>
      </p:sp>
      <p:sp>
        <p:nvSpPr>
          <p:cNvPr id="215" name="Google Shape;215;p19"/>
          <p:cNvSpPr/>
          <p:nvPr/>
        </p:nvSpPr>
        <p:spPr>
          <a:xfrm>
            <a:off x="0" y="26191"/>
            <a:ext cx="40233600" cy="5863440"/>
          </a:xfrm>
          <a:prstGeom prst="roundRect">
            <a:avLst>
              <a:gd name="adj" fmla="val 16667"/>
            </a:avLst>
          </a:prstGeom>
          <a:solidFill>
            <a:srgbClr val="474747"/>
          </a:solidFill>
          <a:ln w="9525" cap="flat" cmpd="sng">
            <a:solidFill>
              <a:schemeClr val="dk2"/>
            </a:solidFill>
            <a:prstDash val="solid"/>
            <a:round/>
            <a:headEnd type="none" w="sm" len="sm"/>
            <a:tailEnd type="none" w="sm" len="sm"/>
          </a:ln>
        </p:spPr>
        <p:txBody>
          <a:bodyPr spcFirstLastPara="1" wrap="square" lIns="402270" tIns="402270" rIns="402270" bIns="402270" anchor="ctr" anchorCtr="0">
            <a:noAutofit/>
          </a:bodyPr>
          <a:lstStyle/>
          <a:p>
            <a:endParaRPr sz="28160"/>
          </a:p>
        </p:txBody>
      </p:sp>
      <p:sp>
        <p:nvSpPr>
          <p:cNvPr id="216" name="Google Shape;216;p19"/>
          <p:cNvSpPr txBox="1"/>
          <p:nvPr/>
        </p:nvSpPr>
        <p:spPr>
          <a:xfrm>
            <a:off x="413160" y="758021"/>
            <a:ext cx="32114280" cy="4796880"/>
          </a:xfrm>
          <a:prstGeom prst="rect">
            <a:avLst/>
          </a:prstGeom>
          <a:noFill/>
          <a:ln>
            <a:noFill/>
          </a:ln>
        </p:spPr>
        <p:txBody>
          <a:bodyPr spcFirstLastPara="1" wrap="square" lIns="402270" tIns="402270" rIns="402270" bIns="402270" anchor="t" anchorCtr="0">
            <a:noAutofit/>
          </a:bodyPr>
          <a:lstStyle/>
          <a:p>
            <a:r>
              <a:rPr lang="en-US" sz="13800" b="1" dirty="0">
                <a:solidFill>
                  <a:schemeClr val="lt1"/>
                </a:solidFill>
                <a:latin typeface="Corbel"/>
                <a:ea typeface="Corbel"/>
                <a:cs typeface="Corbel"/>
                <a:sym typeface="Corbel"/>
              </a:rPr>
              <a:t>Monitoring and Evaluation Programs</a:t>
            </a:r>
            <a:endParaRPr sz="13800" b="1" dirty="0">
              <a:solidFill>
                <a:schemeClr val="lt1"/>
              </a:solidFill>
              <a:latin typeface="Corbel"/>
              <a:ea typeface="Corbel"/>
              <a:cs typeface="Corbel"/>
              <a:sym typeface="Corbel"/>
            </a:endParaRPr>
          </a:p>
          <a:p>
            <a:r>
              <a:rPr lang="en-US" sz="13800" b="1" dirty="0">
                <a:solidFill>
                  <a:schemeClr val="lt1"/>
                </a:solidFill>
                <a:latin typeface="Corbel"/>
                <a:ea typeface="Corbel"/>
                <a:cs typeface="Corbel"/>
                <a:sym typeface="Corbel"/>
              </a:rPr>
              <a:t>at </a:t>
            </a:r>
            <a:r>
              <a:rPr lang="en-US" sz="13800" b="1" dirty="0" err="1">
                <a:solidFill>
                  <a:schemeClr val="lt1"/>
                </a:solidFill>
                <a:latin typeface="Corbel"/>
                <a:ea typeface="Corbel"/>
                <a:cs typeface="Corbel"/>
                <a:sym typeface="Corbel"/>
              </a:rPr>
              <a:t>Lwala</a:t>
            </a:r>
            <a:r>
              <a:rPr lang="en-US" sz="13800" b="1" dirty="0">
                <a:solidFill>
                  <a:schemeClr val="lt1"/>
                </a:solidFill>
                <a:latin typeface="Corbel"/>
                <a:ea typeface="Corbel"/>
                <a:cs typeface="Corbel"/>
                <a:sym typeface="Corbel"/>
              </a:rPr>
              <a:t> Community Alliance</a:t>
            </a:r>
            <a:endParaRPr sz="13800" b="1" dirty="0">
              <a:solidFill>
                <a:schemeClr val="dk1"/>
              </a:solidFill>
            </a:endParaRPr>
          </a:p>
          <a:p>
            <a:endParaRPr sz="14960" dirty="0">
              <a:latin typeface="Calibri"/>
              <a:ea typeface="Calibri"/>
              <a:cs typeface="Calibri"/>
              <a:sym typeface="Calibri"/>
            </a:endParaRPr>
          </a:p>
        </p:txBody>
      </p:sp>
      <p:pic>
        <p:nvPicPr>
          <p:cNvPr id="217" name="Google Shape;217;p19"/>
          <p:cNvPicPr preferRelativeResize="0"/>
          <p:nvPr/>
        </p:nvPicPr>
        <p:blipFill>
          <a:blip r:embed="rId3">
            <a:alphaModFix/>
          </a:blip>
          <a:stretch>
            <a:fillRect/>
          </a:stretch>
        </p:blipFill>
        <p:spPr>
          <a:xfrm>
            <a:off x="31857544" y="1376787"/>
            <a:ext cx="7705500" cy="5412000"/>
          </a:xfrm>
          <a:prstGeom prst="rect">
            <a:avLst/>
          </a:prstGeom>
          <a:noFill/>
          <a:ln>
            <a:noFill/>
          </a:ln>
        </p:spPr>
      </p:pic>
      <p:sp>
        <p:nvSpPr>
          <p:cNvPr id="218" name="Google Shape;218;p19"/>
          <p:cNvSpPr txBox="1"/>
          <p:nvPr/>
        </p:nvSpPr>
        <p:spPr>
          <a:xfrm>
            <a:off x="89540" y="5948427"/>
            <a:ext cx="42158160" cy="2262480"/>
          </a:xfrm>
          <a:prstGeom prst="rect">
            <a:avLst/>
          </a:prstGeom>
          <a:noFill/>
          <a:ln>
            <a:noFill/>
          </a:ln>
        </p:spPr>
        <p:txBody>
          <a:bodyPr spcFirstLastPara="1" wrap="square" lIns="402270" tIns="402270" rIns="402270" bIns="402270" anchor="t" anchorCtr="0">
            <a:noAutofit/>
          </a:bodyPr>
          <a:lstStyle/>
          <a:p>
            <a:pPr>
              <a:buClr>
                <a:schemeClr val="dk1"/>
              </a:buClr>
            </a:pPr>
            <a:r>
              <a:rPr lang="en-US" sz="7200" b="1" dirty="0">
                <a:solidFill>
                  <a:schemeClr val="lt1"/>
                </a:solidFill>
                <a:latin typeface="Corbel"/>
                <a:ea typeface="Corbel"/>
                <a:cs typeface="Corbel"/>
                <a:sym typeface="Corbel"/>
              </a:rPr>
              <a:t>Emily Sedillo, </a:t>
            </a:r>
            <a:r>
              <a:rPr lang="en-US" sz="7200" b="1" i="1" dirty="0">
                <a:solidFill>
                  <a:schemeClr val="lt1"/>
                </a:solidFill>
                <a:latin typeface="Corbel"/>
                <a:ea typeface="Corbel"/>
                <a:cs typeface="Corbel"/>
                <a:sym typeface="Corbel"/>
              </a:rPr>
              <a:t>MPH candidate</a:t>
            </a:r>
            <a:r>
              <a:rPr lang="en-US" sz="7200" b="1" dirty="0">
                <a:solidFill>
                  <a:schemeClr val="dk1"/>
                </a:solidFill>
              </a:rPr>
              <a:t> </a:t>
            </a:r>
            <a:r>
              <a:rPr lang="en-US" sz="7200" b="1" dirty="0">
                <a:solidFill>
                  <a:srgbClr val="474747"/>
                </a:solidFill>
              </a:rPr>
              <a:t> • </a:t>
            </a:r>
            <a:r>
              <a:rPr lang="en-US" sz="7200" dirty="0">
                <a:solidFill>
                  <a:schemeClr val="lt1"/>
                </a:solidFill>
                <a:latin typeface="Corbel"/>
                <a:ea typeface="Corbel"/>
                <a:cs typeface="Corbel"/>
                <a:sym typeface="Corbel"/>
              </a:rPr>
              <a:t>Danielle Ressler, </a:t>
            </a:r>
            <a:r>
              <a:rPr lang="en-US" sz="7200" i="1" dirty="0">
                <a:solidFill>
                  <a:schemeClr val="lt1"/>
                </a:solidFill>
                <a:latin typeface="Corbel"/>
                <a:ea typeface="Corbel"/>
                <a:cs typeface="Corbel"/>
                <a:sym typeface="Corbel"/>
              </a:rPr>
              <a:t>Impact Director</a:t>
            </a:r>
            <a:r>
              <a:rPr lang="en-US" sz="7200" dirty="0">
                <a:solidFill>
                  <a:schemeClr val="lt1"/>
                </a:solidFill>
                <a:latin typeface="Corbel"/>
                <a:ea typeface="Corbel"/>
                <a:cs typeface="Corbel"/>
                <a:sym typeface="Corbel"/>
              </a:rPr>
              <a:t>  </a:t>
            </a:r>
            <a:r>
              <a:rPr lang="en-US" sz="7200" b="1" dirty="0">
                <a:solidFill>
                  <a:srgbClr val="474747"/>
                </a:solidFill>
              </a:rPr>
              <a:t>• </a:t>
            </a:r>
            <a:r>
              <a:rPr lang="en-US" sz="7200" dirty="0">
                <a:solidFill>
                  <a:schemeClr val="lt1"/>
                </a:solidFill>
                <a:latin typeface="Corbel"/>
                <a:ea typeface="Corbel"/>
                <a:cs typeface="Corbel"/>
                <a:sym typeface="Corbel"/>
              </a:rPr>
              <a:t>Ash Rogers, </a:t>
            </a:r>
            <a:r>
              <a:rPr lang="en-US" sz="7200" i="1" dirty="0">
                <a:solidFill>
                  <a:schemeClr val="lt1"/>
                </a:solidFill>
                <a:latin typeface="Corbel"/>
                <a:ea typeface="Corbel"/>
                <a:cs typeface="Corbel"/>
                <a:sym typeface="Corbel"/>
              </a:rPr>
              <a:t>Executive Director</a:t>
            </a:r>
            <a:endParaRPr sz="7200" i="1" dirty="0">
              <a:solidFill>
                <a:schemeClr val="lt1"/>
              </a:solidFill>
              <a:latin typeface="Corbel"/>
              <a:ea typeface="Corbel"/>
              <a:cs typeface="Corbel"/>
              <a:sym typeface="Corbel"/>
            </a:endParaRPr>
          </a:p>
          <a:p>
            <a:endParaRPr sz="7040" dirty="0">
              <a:latin typeface="Calibri"/>
              <a:ea typeface="Calibri"/>
              <a:cs typeface="Calibri"/>
              <a:sym typeface="Calibri"/>
            </a:endParaRPr>
          </a:p>
        </p:txBody>
      </p:sp>
      <p:grpSp>
        <p:nvGrpSpPr>
          <p:cNvPr id="3" name="Group 2">
            <a:extLst>
              <a:ext uri="{FF2B5EF4-FFF2-40B4-BE49-F238E27FC236}">
                <a16:creationId xmlns="" xmlns:a16="http://schemas.microsoft.com/office/drawing/2014/main" id="{29D849A6-EC82-814D-989E-78DA5422E334}"/>
              </a:ext>
            </a:extLst>
          </p:cNvPr>
          <p:cNvGrpSpPr/>
          <p:nvPr/>
        </p:nvGrpSpPr>
        <p:grpSpPr>
          <a:xfrm>
            <a:off x="413261" y="9087713"/>
            <a:ext cx="17542378" cy="10656695"/>
            <a:chOff x="413261" y="9087713"/>
            <a:chExt cx="17542378" cy="10656695"/>
          </a:xfrm>
        </p:grpSpPr>
        <p:sp>
          <p:nvSpPr>
            <p:cNvPr id="220" name="Google Shape;220;p19"/>
            <p:cNvSpPr/>
            <p:nvPr/>
          </p:nvSpPr>
          <p:spPr>
            <a:xfrm>
              <a:off x="413261" y="9260553"/>
              <a:ext cx="17542378" cy="2350762"/>
            </a:xfrm>
            <a:prstGeom prst="roundRect">
              <a:avLst>
                <a:gd name="adj" fmla="val 16667"/>
              </a:avLst>
            </a:prstGeom>
            <a:solidFill>
              <a:srgbClr val="474747"/>
            </a:solidFill>
            <a:ln w="9525" cap="flat" cmpd="sng">
              <a:solidFill>
                <a:schemeClr val="dk2"/>
              </a:solidFill>
              <a:prstDash val="solid"/>
              <a:round/>
              <a:headEnd type="none" w="sm" len="sm"/>
              <a:tailEnd type="none" w="sm" len="sm"/>
            </a:ln>
          </p:spPr>
          <p:txBody>
            <a:bodyPr spcFirstLastPara="1" wrap="square" lIns="402270" tIns="402270" rIns="402270" bIns="402270" anchor="ctr" anchorCtr="0">
              <a:noAutofit/>
            </a:bodyPr>
            <a:lstStyle/>
            <a:p>
              <a:endParaRPr sz="28160"/>
            </a:p>
          </p:txBody>
        </p:sp>
        <p:sp>
          <p:nvSpPr>
            <p:cNvPr id="221" name="Google Shape;221;p19"/>
            <p:cNvSpPr txBox="1"/>
            <p:nvPr/>
          </p:nvSpPr>
          <p:spPr>
            <a:xfrm>
              <a:off x="3075765" y="9087713"/>
              <a:ext cx="12217370" cy="1821521"/>
            </a:xfrm>
            <a:prstGeom prst="rect">
              <a:avLst/>
            </a:prstGeom>
            <a:noFill/>
            <a:ln>
              <a:noFill/>
            </a:ln>
          </p:spPr>
          <p:txBody>
            <a:bodyPr spcFirstLastPara="1" wrap="square" lIns="402270" tIns="402270" rIns="402270" bIns="402270" anchor="t" anchorCtr="0">
              <a:noAutofit/>
            </a:bodyPr>
            <a:lstStyle/>
            <a:p>
              <a:pPr algn="ctr"/>
              <a:r>
                <a:rPr lang="en-US" sz="10560" b="1" dirty="0">
                  <a:solidFill>
                    <a:srgbClr val="FFFFFF"/>
                  </a:solidFill>
                  <a:latin typeface="Corbel"/>
                  <a:ea typeface="Corbel"/>
                  <a:cs typeface="Corbel"/>
                  <a:sym typeface="Corbel"/>
                </a:rPr>
                <a:t>Background</a:t>
              </a:r>
              <a:endParaRPr sz="10560" b="1" dirty="0">
                <a:solidFill>
                  <a:srgbClr val="FFFFFF"/>
                </a:solidFill>
                <a:latin typeface="Corbel"/>
                <a:ea typeface="Corbel"/>
                <a:cs typeface="Corbel"/>
                <a:sym typeface="Corbel"/>
              </a:endParaRPr>
            </a:p>
          </p:txBody>
        </p:sp>
        <p:sp>
          <p:nvSpPr>
            <p:cNvPr id="222" name="Google Shape;222;p19"/>
            <p:cNvSpPr txBox="1"/>
            <p:nvPr/>
          </p:nvSpPr>
          <p:spPr>
            <a:xfrm>
              <a:off x="758710" y="11745264"/>
              <a:ext cx="11876040" cy="7999144"/>
            </a:xfrm>
            <a:prstGeom prst="rect">
              <a:avLst/>
            </a:prstGeom>
            <a:noFill/>
            <a:ln>
              <a:noFill/>
            </a:ln>
          </p:spPr>
          <p:txBody>
            <a:bodyPr spcFirstLastPara="1" wrap="square" lIns="402270" tIns="402270" rIns="402270" bIns="402270" anchor="t" anchorCtr="0">
              <a:noAutofit/>
            </a:bodyPr>
            <a:lstStyle/>
            <a:p>
              <a:r>
                <a:rPr lang="en-US" sz="5280" b="1" dirty="0">
                  <a:solidFill>
                    <a:srgbClr val="474747"/>
                  </a:solidFill>
                  <a:latin typeface="Corbel"/>
                  <a:ea typeface="Corbel"/>
                  <a:cs typeface="Corbel"/>
                  <a:sym typeface="Corbel"/>
                </a:rPr>
                <a:t>Lwala Community Alliance (LCA) is a data-driven non-profit organization with a mission to build the capacity of rural communities in Western Kenya to advance their own comprehensive wellbeing. </a:t>
              </a:r>
            </a:p>
            <a:p>
              <a:endParaRPr lang="en-US" sz="1800" b="1" dirty="0">
                <a:solidFill>
                  <a:srgbClr val="474747"/>
                </a:solidFill>
                <a:latin typeface="Corbel"/>
                <a:ea typeface="Corbel"/>
                <a:cs typeface="Corbel"/>
                <a:sym typeface="Corbel"/>
              </a:endParaRPr>
            </a:p>
            <a:p>
              <a:r>
                <a:rPr lang="en-US" sz="5280" b="1" dirty="0">
                  <a:solidFill>
                    <a:srgbClr val="474747"/>
                  </a:solidFill>
                  <a:latin typeface="Corbel"/>
                  <a:ea typeface="Corbel"/>
                  <a:cs typeface="Corbel"/>
                  <a:sym typeface="Corbel"/>
                </a:rPr>
                <a:t>The continual, diligent monitoring and evaluation of LCA’s program interventions is essential in order to </a:t>
              </a:r>
              <a:r>
                <a:rPr lang="en-US" sz="5280" b="1">
                  <a:solidFill>
                    <a:srgbClr val="474747"/>
                  </a:solidFill>
                  <a:latin typeface="Corbel"/>
                  <a:ea typeface="Corbel"/>
                  <a:cs typeface="Corbel"/>
                  <a:sym typeface="Corbel"/>
                </a:rPr>
                <a:t>fulfill its </a:t>
              </a:r>
              <a:r>
                <a:rPr lang="en-US" sz="5280" b="1" dirty="0">
                  <a:solidFill>
                    <a:srgbClr val="474747"/>
                  </a:solidFill>
                  <a:latin typeface="Corbel"/>
                  <a:ea typeface="Corbel"/>
                  <a:cs typeface="Corbel"/>
                  <a:sym typeface="Corbel"/>
                </a:rPr>
                <a:t>mission.</a:t>
              </a:r>
              <a:endParaRPr sz="5280" dirty="0">
                <a:solidFill>
                  <a:srgbClr val="474747"/>
                </a:solidFill>
                <a:latin typeface="Corbel"/>
                <a:ea typeface="Corbel"/>
                <a:cs typeface="Corbel"/>
                <a:sym typeface="Corbel"/>
              </a:endParaRPr>
            </a:p>
          </p:txBody>
        </p:sp>
        <p:pic>
          <p:nvPicPr>
            <p:cNvPr id="223" name="Google Shape;223;p19" descr="Screen Shot 2020-01-14 at 2.37.56 PM.png"/>
            <p:cNvPicPr preferRelativeResize="0"/>
            <p:nvPr/>
          </p:nvPicPr>
          <p:blipFill rotWithShape="1">
            <a:blip r:embed="rId4">
              <a:alphaModFix/>
            </a:blip>
            <a:srcRect/>
            <a:stretch/>
          </p:blipFill>
          <p:spPr>
            <a:xfrm>
              <a:off x="12246909" y="11959734"/>
              <a:ext cx="5684400" cy="7424586"/>
            </a:xfrm>
            <a:prstGeom prst="rect">
              <a:avLst/>
            </a:prstGeom>
            <a:noFill/>
            <a:ln>
              <a:noFill/>
            </a:ln>
          </p:spPr>
        </p:pic>
      </p:grpSp>
      <p:grpSp>
        <p:nvGrpSpPr>
          <p:cNvPr id="2" name="Group 1">
            <a:extLst>
              <a:ext uri="{FF2B5EF4-FFF2-40B4-BE49-F238E27FC236}">
                <a16:creationId xmlns="" xmlns:a16="http://schemas.microsoft.com/office/drawing/2014/main" id="{99A1F8AA-B466-5B4C-B6F9-9A56CEC3F83A}"/>
              </a:ext>
            </a:extLst>
          </p:cNvPr>
          <p:cNvGrpSpPr/>
          <p:nvPr/>
        </p:nvGrpSpPr>
        <p:grpSpPr>
          <a:xfrm>
            <a:off x="413160" y="21040794"/>
            <a:ext cx="16735000" cy="8475161"/>
            <a:chOff x="413160" y="19808339"/>
            <a:chExt cx="16735000" cy="8475161"/>
          </a:xfrm>
        </p:grpSpPr>
        <p:sp>
          <p:nvSpPr>
            <p:cNvPr id="225" name="Google Shape;225;p19"/>
            <p:cNvSpPr/>
            <p:nvPr/>
          </p:nvSpPr>
          <p:spPr>
            <a:xfrm>
              <a:off x="413160" y="20128435"/>
              <a:ext cx="16734916" cy="2074547"/>
            </a:xfrm>
            <a:prstGeom prst="roundRect">
              <a:avLst>
                <a:gd name="adj" fmla="val 16667"/>
              </a:avLst>
            </a:prstGeom>
            <a:solidFill>
              <a:srgbClr val="474747"/>
            </a:solidFill>
            <a:ln w="9525" cap="flat" cmpd="sng">
              <a:solidFill>
                <a:schemeClr val="dk2"/>
              </a:solidFill>
              <a:prstDash val="solid"/>
              <a:round/>
              <a:headEnd type="none" w="sm" len="sm"/>
              <a:tailEnd type="none" w="sm" len="sm"/>
            </a:ln>
          </p:spPr>
          <p:txBody>
            <a:bodyPr spcFirstLastPara="1" wrap="square" lIns="402270" tIns="402270" rIns="402270" bIns="402270" anchor="ctr" anchorCtr="0">
              <a:noAutofit/>
            </a:bodyPr>
            <a:lstStyle/>
            <a:p>
              <a:endParaRPr sz="28160"/>
            </a:p>
          </p:txBody>
        </p:sp>
        <p:sp>
          <p:nvSpPr>
            <p:cNvPr id="226" name="Google Shape;226;p19"/>
            <p:cNvSpPr txBox="1"/>
            <p:nvPr/>
          </p:nvSpPr>
          <p:spPr>
            <a:xfrm>
              <a:off x="2953060" y="19808339"/>
              <a:ext cx="11655600" cy="2075040"/>
            </a:xfrm>
            <a:prstGeom prst="rect">
              <a:avLst/>
            </a:prstGeom>
            <a:noFill/>
            <a:ln>
              <a:noFill/>
            </a:ln>
          </p:spPr>
          <p:txBody>
            <a:bodyPr spcFirstLastPara="1" wrap="square" lIns="402270" tIns="402270" rIns="402270" bIns="402270" anchor="t" anchorCtr="0">
              <a:noAutofit/>
            </a:bodyPr>
            <a:lstStyle/>
            <a:p>
              <a:pPr algn="ctr"/>
              <a:r>
                <a:rPr lang="en-US" sz="10560" b="1" dirty="0">
                  <a:solidFill>
                    <a:srgbClr val="FFFFFF"/>
                  </a:solidFill>
                  <a:latin typeface="Corbel"/>
                  <a:ea typeface="Corbel"/>
                  <a:cs typeface="Corbel"/>
                  <a:sym typeface="Corbel"/>
                </a:rPr>
                <a:t>Objectives</a:t>
              </a:r>
              <a:endParaRPr sz="10560" b="1" dirty="0">
                <a:solidFill>
                  <a:srgbClr val="FFFFFF"/>
                </a:solidFill>
                <a:latin typeface="Corbel"/>
                <a:ea typeface="Corbel"/>
                <a:cs typeface="Corbel"/>
                <a:sym typeface="Corbel"/>
              </a:endParaRPr>
            </a:p>
          </p:txBody>
        </p:sp>
        <p:sp>
          <p:nvSpPr>
            <p:cNvPr id="227" name="Google Shape;227;p19"/>
            <p:cNvSpPr txBox="1"/>
            <p:nvPr/>
          </p:nvSpPr>
          <p:spPr>
            <a:xfrm>
              <a:off x="413200" y="22261660"/>
              <a:ext cx="16734960" cy="6021840"/>
            </a:xfrm>
            <a:prstGeom prst="rect">
              <a:avLst/>
            </a:prstGeom>
            <a:noFill/>
            <a:ln>
              <a:noFill/>
            </a:ln>
          </p:spPr>
          <p:txBody>
            <a:bodyPr spcFirstLastPara="1" wrap="square" lIns="402270" tIns="402270" rIns="402270" bIns="402270" anchor="t" anchorCtr="0">
              <a:noAutofit/>
            </a:bodyPr>
            <a:lstStyle/>
            <a:p>
              <a:pPr marL="571500" indent="-571500">
                <a:buClr>
                  <a:srgbClr val="474747"/>
                </a:buClr>
                <a:buSzPct val="100000"/>
                <a:buFont typeface="Arial" panose="020B0604020202020204" pitchFamily="34" charset="0"/>
                <a:buChar char="•"/>
              </a:pPr>
              <a:r>
                <a:rPr lang="en-US" sz="4400" b="1" dirty="0">
                  <a:solidFill>
                    <a:srgbClr val="474747"/>
                  </a:solidFill>
                  <a:latin typeface="Calibri"/>
                  <a:ea typeface="Calibri"/>
                  <a:cs typeface="Calibri"/>
                  <a:sym typeface="Calibri"/>
                </a:rPr>
                <a:t>Investigate the quality and content of training Lwala Community Health Workers (CHW) receive and how that translates into maternal/child health (MCH) outcomes via data collection</a:t>
              </a:r>
            </a:p>
            <a:p>
              <a:pPr marL="571500" indent="-571500">
                <a:buClr>
                  <a:srgbClr val="474747"/>
                </a:buClr>
                <a:buSzPct val="100000"/>
                <a:buFont typeface="Arial" panose="020B0604020202020204" pitchFamily="34" charset="0"/>
                <a:buChar char="•"/>
              </a:pPr>
              <a:endParaRPr sz="1200" dirty="0">
                <a:solidFill>
                  <a:srgbClr val="474747"/>
                </a:solidFill>
              </a:endParaRPr>
            </a:p>
            <a:p>
              <a:pPr marL="571500" indent="-571500">
                <a:buClr>
                  <a:srgbClr val="474747"/>
                </a:buClr>
                <a:buSzPct val="100000"/>
                <a:buFont typeface="Arial" panose="020B0604020202020204" pitchFamily="34" charset="0"/>
                <a:buChar char="•"/>
              </a:pPr>
              <a:r>
                <a:rPr lang="en-US" sz="4400" b="1" dirty="0">
                  <a:solidFill>
                    <a:srgbClr val="474747"/>
                  </a:solidFill>
                  <a:latin typeface="Calibri"/>
                  <a:ea typeface="Calibri"/>
                  <a:cs typeface="Calibri"/>
                  <a:sym typeface="Calibri"/>
                </a:rPr>
                <a:t>Improve skill in monitoring and evaluation processes to inform future programming</a:t>
              </a:r>
            </a:p>
            <a:p>
              <a:pPr marL="571500" indent="-571500">
                <a:buClr>
                  <a:srgbClr val="474747"/>
                </a:buClr>
                <a:buSzPct val="100000"/>
                <a:buFont typeface="Arial" panose="020B0604020202020204" pitchFamily="34" charset="0"/>
                <a:buChar char="•"/>
              </a:pPr>
              <a:endParaRPr sz="1200" dirty="0">
                <a:solidFill>
                  <a:srgbClr val="474747"/>
                </a:solidFill>
                <a:latin typeface="Calibri"/>
                <a:ea typeface="Calibri"/>
                <a:cs typeface="Calibri"/>
                <a:sym typeface="Calibri"/>
              </a:endParaRPr>
            </a:p>
            <a:p>
              <a:pPr marL="571500" indent="-571500">
                <a:buClr>
                  <a:srgbClr val="474747"/>
                </a:buClr>
                <a:buSzPct val="100000"/>
                <a:buFont typeface="Arial" panose="020B0604020202020204" pitchFamily="34" charset="0"/>
                <a:buChar char="•"/>
              </a:pPr>
              <a:r>
                <a:rPr lang="en-US" sz="4400" b="1" dirty="0">
                  <a:solidFill>
                    <a:srgbClr val="474747"/>
                  </a:solidFill>
                  <a:latin typeface="Calibri"/>
                  <a:ea typeface="Calibri"/>
                  <a:cs typeface="Calibri"/>
                  <a:sym typeface="Calibri"/>
                </a:rPr>
                <a:t>Gain practice in communication and collaboration on an interprofessional team of doctors, researchers, and the community to provide effective, sustainable care</a:t>
              </a:r>
              <a:endParaRPr sz="28160" dirty="0">
                <a:solidFill>
                  <a:srgbClr val="474747"/>
                </a:solidFill>
              </a:endParaRPr>
            </a:p>
          </p:txBody>
        </p:sp>
      </p:grpSp>
      <p:grpSp>
        <p:nvGrpSpPr>
          <p:cNvPr id="4" name="Group 3">
            <a:extLst>
              <a:ext uri="{FF2B5EF4-FFF2-40B4-BE49-F238E27FC236}">
                <a16:creationId xmlns="" xmlns:a16="http://schemas.microsoft.com/office/drawing/2014/main" id="{1C35958D-5F30-EA41-B527-6F087D352E76}"/>
              </a:ext>
            </a:extLst>
          </p:cNvPr>
          <p:cNvGrpSpPr/>
          <p:nvPr/>
        </p:nvGrpSpPr>
        <p:grpSpPr>
          <a:xfrm>
            <a:off x="18464751" y="9037669"/>
            <a:ext cx="11655600" cy="12823950"/>
            <a:chOff x="18464751" y="9037669"/>
            <a:chExt cx="11655600" cy="12823950"/>
          </a:xfrm>
        </p:grpSpPr>
        <p:sp>
          <p:nvSpPr>
            <p:cNvPr id="228" name="Google Shape;228;p19"/>
            <p:cNvSpPr txBox="1"/>
            <p:nvPr/>
          </p:nvSpPr>
          <p:spPr>
            <a:xfrm>
              <a:off x="18464751" y="11745139"/>
              <a:ext cx="11655600" cy="10116480"/>
            </a:xfrm>
            <a:prstGeom prst="rect">
              <a:avLst/>
            </a:prstGeom>
            <a:noFill/>
            <a:ln>
              <a:noFill/>
            </a:ln>
          </p:spPr>
          <p:txBody>
            <a:bodyPr spcFirstLastPara="1" wrap="square" lIns="402270" tIns="201080" rIns="402270" bIns="201080" anchor="t" anchorCtr="0">
              <a:noAutofit/>
            </a:bodyPr>
            <a:lstStyle/>
            <a:p>
              <a:r>
                <a:rPr lang="en-US" sz="4800" b="1" dirty="0">
                  <a:solidFill>
                    <a:srgbClr val="1D987E"/>
                  </a:solidFill>
                  <a:latin typeface="Calibri"/>
                  <a:ea typeface="Calibri"/>
                  <a:cs typeface="Calibri"/>
                  <a:sym typeface="Calibri"/>
                </a:rPr>
                <a:t>Completed Documents</a:t>
              </a:r>
              <a:endParaRPr sz="4800" dirty="0"/>
            </a:p>
            <a:p>
              <a:pPr marL="754380" indent="-754380">
                <a:buClr>
                  <a:srgbClr val="474747"/>
                </a:buClr>
                <a:buSzPct val="100000"/>
                <a:buFont typeface="Arial"/>
                <a:buChar char="•"/>
              </a:pPr>
              <a:r>
                <a:rPr lang="en-US" sz="4400" b="1" dirty="0">
                  <a:solidFill>
                    <a:srgbClr val="474747"/>
                  </a:solidFill>
                  <a:latin typeface="Calibri"/>
                  <a:ea typeface="Calibri"/>
                  <a:cs typeface="Calibri"/>
                  <a:sym typeface="Calibri"/>
                </a:rPr>
                <a:t>CHW study protocol</a:t>
              </a:r>
            </a:p>
            <a:p>
              <a:pPr marL="754380" indent="-754380">
                <a:buClr>
                  <a:srgbClr val="474747"/>
                </a:buClr>
                <a:buSzPct val="100000"/>
                <a:buFont typeface="Arial"/>
                <a:buChar char="•"/>
              </a:pPr>
              <a:endParaRPr sz="1000" dirty="0">
                <a:solidFill>
                  <a:srgbClr val="474747"/>
                </a:solidFill>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Monitoring and Evaluation plan standardization protocol</a:t>
              </a:r>
            </a:p>
            <a:p>
              <a:pPr marL="754380" indent="-782320">
                <a:buClr>
                  <a:srgbClr val="474747"/>
                </a:buClr>
                <a:buSzPct val="100000"/>
                <a:buFont typeface="Arial"/>
                <a:buChar char="•"/>
              </a:pPr>
              <a:endParaRPr sz="1000" dirty="0">
                <a:solidFill>
                  <a:srgbClr val="474747"/>
                </a:solidFill>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Annual Nutrition Household Survey</a:t>
              </a:r>
            </a:p>
            <a:p>
              <a:pPr>
                <a:buClr>
                  <a:srgbClr val="474747"/>
                </a:buClr>
                <a:buSzPct val="100000"/>
              </a:pPr>
              <a:endParaRPr sz="4400" dirty="0">
                <a:solidFill>
                  <a:srgbClr val="474747"/>
                </a:solidFill>
              </a:endParaRPr>
            </a:p>
            <a:p>
              <a:r>
                <a:rPr lang="en-US" sz="4800" b="1" dirty="0">
                  <a:solidFill>
                    <a:srgbClr val="1D987E"/>
                  </a:solidFill>
                  <a:latin typeface="Calibri"/>
                  <a:ea typeface="Calibri"/>
                  <a:cs typeface="Calibri"/>
                  <a:sym typeface="Calibri"/>
                </a:rPr>
                <a:t>Additional Contribution</a:t>
              </a:r>
              <a:endParaRPr sz="4800" dirty="0"/>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Served as focus group enumerator</a:t>
              </a:r>
            </a:p>
            <a:p>
              <a:pPr marL="754380" indent="-782320">
                <a:buClr>
                  <a:srgbClr val="474747"/>
                </a:buClr>
                <a:buSzPct val="100000"/>
                <a:buFont typeface="Arial"/>
                <a:buChar char="•"/>
              </a:pPr>
              <a:endParaRPr sz="1000" dirty="0">
                <a:solidFill>
                  <a:srgbClr val="474747"/>
                </a:solidFill>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Contributed to a committee researching innovative programing technologies</a:t>
              </a:r>
            </a:p>
            <a:p>
              <a:pPr marL="754380" indent="-782320">
                <a:buClr>
                  <a:srgbClr val="474747"/>
                </a:buClr>
                <a:buSzPct val="100000"/>
                <a:buFont typeface="Arial"/>
                <a:buChar char="•"/>
              </a:pPr>
              <a:endParaRPr sz="1000" dirty="0">
                <a:solidFill>
                  <a:srgbClr val="474747"/>
                </a:solidFill>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CHW trainings</a:t>
              </a:r>
            </a:p>
            <a:p>
              <a:pPr marL="754380" indent="-782320">
                <a:buClr>
                  <a:srgbClr val="474747"/>
                </a:buClr>
                <a:buSzPct val="100000"/>
                <a:buFont typeface="Arial"/>
                <a:buChar char="•"/>
              </a:pPr>
              <a:endParaRPr lang="en-US" sz="1000" b="1" dirty="0">
                <a:solidFill>
                  <a:srgbClr val="474747"/>
                </a:solidFill>
                <a:latin typeface="Calibri"/>
                <a:ea typeface="Calibri"/>
                <a:cs typeface="Calibri"/>
                <a:sym typeface="Calibri"/>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Nutritional information groups for breastfeeding mothers</a:t>
              </a:r>
            </a:p>
            <a:p>
              <a:pPr marL="754380" indent="-782320">
                <a:buClr>
                  <a:srgbClr val="474747"/>
                </a:buClr>
                <a:buSzPct val="100000"/>
                <a:buFont typeface="Arial"/>
                <a:buChar char="•"/>
              </a:pPr>
              <a:endParaRPr lang="en-US" sz="1000" b="1" dirty="0">
                <a:solidFill>
                  <a:srgbClr val="474747"/>
                </a:solidFill>
                <a:latin typeface="Calibri"/>
                <a:ea typeface="Calibri"/>
                <a:cs typeface="Calibri"/>
                <a:sym typeface="Calibri"/>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MCH outreaches</a:t>
              </a:r>
            </a:p>
            <a:p>
              <a:pPr marL="754380" indent="-782320">
                <a:buClr>
                  <a:srgbClr val="474747"/>
                </a:buClr>
                <a:buSzPct val="100000"/>
                <a:buFont typeface="Arial"/>
                <a:buChar char="•"/>
              </a:pPr>
              <a:endParaRPr lang="en-US" sz="1000" b="1" dirty="0">
                <a:solidFill>
                  <a:srgbClr val="474747"/>
                </a:solidFill>
                <a:latin typeface="Calibri"/>
                <a:ea typeface="Calibri"/>
                <a:cs typeface="Calibri"/>
                <a:sym typeface="Calibri"/>
              </a:endParaRPr>
            </a:p>
            <a:p>
              <a:pPr marL="754380" indent="-782320">
                <a:buClr>
                  <a:srgbClr val="474747"/>
                </a:buClr>
                <a:buSzPct val="100000"/>
                <a:buFont typeface="Arial"/>
                <a:buChar char="•"/>
              </a:pPr>
              <a:r>
                <a:rPr lang="en-US" sz="4400" b="1" dirty="0">
                  <a:solidFill>
                    <a:srgbClr val="474747"/>
                  </a:solidFill>
                  <a:latin typeface="Calibri"/>
                  <a:ea typeface="Calibri"/>
                  <a:cs typeface="Calibri"/>
                  <a:sym typeface="Calibri"/>
                </a:rPr>
                <a:t>After school health clubs/uniform fittings </a:t>
              </a:r>
              <a:endParaRPr sz="4400" dirty="0">
                <a:solidFill>
                  <a:srgbClr val="474747"/>
                </a:solidFill>
              </a:endParaRPr>
            </a:p>
            <a:p>
              <a:pPr marL="754380" indent="-474980">
                <a:buClr>
                  <a:schemeClr val="dk1"/>
                </a:buClr>
                <a:buSzPts val="1000"/>
              </a:pPr>
              <a:endParaRPr sz="4400" b="1" dirty="0">
                <a:solidFill>
                  <a:schemeClr val="dk1"/>
                </a:solidFill>
                <a:latin typeface="Calibri"/>
                <a:ea typeface="Calibri"/>
                <a:cs typeface="Calibri"/>
                <a:sym typeface="Calibri"/>
              </a:endParaRPr>
            </a:p>
          </p:txBody>
        </p:sp>
        <p:grpSp>
          <p:nvGrpSpPr>
            <p:cNvPr id="229" name="Google Shape;229;p19"/>
            <p:cNvGrpSpPr/>
            <p:nvPr/>
          </p:nvGrpSpPr>
          <p:grpSpPr>
            <a:xfrm>
              <a:off x="18676548" y="9037669"/>
              <a:ext cx="10082186" cy="2529855"/>
              <a:chOff x="4244670" y="1754925"/>
              <a:chExt cx="2291406" cy="574967"/>
            </a:xfrm>
          </p:grpSpPr>
          <p:sp>
            <p:nvSpPr>
              <p:cNvPr id="230" name="Google Shape;230;p19"/>
              <p:cNvSpPr/>
              <p:nvPr/>
            </p:nvSpPr>
            <p:spPr>
              <a:xfrm>
                <a:off x="4244676" y="1795292"/>
                <a:ext cx="2291400" cy="534600"/>
              </a:xfrm>
              <a:prstGeom prst="roundRect">
                <a:avLst>
                  <a:gd name="adj" fmla="val 16667"/>
                </a:avLst>
              </a:prstGeom>
              <a:solidFill>
                <a:srgbClr val="474747"/>
              </a:solidFill>
              <a:ln w="9525" cap="flat" cmpd="sng">
                <a:solidFill>
                  <a:schemeClr val="dk2"/>
                </a:solidFill>
                <a:prstDash val="solid"/>
                <a:round/>
                <a:headEnd type="none" w="sm" len="sm"/>
                <a:tailEnd type="none" w="sm" len="sm"/>
              </a:ln>
            </p:spPr>
            <p:txBody>
              <a:bodyPr spcFirstLastPara="1" wrap="square" lIns="402270" tIns="402270" rIns="402270" bIns="402270" anchor="ctr" anchorCtr="0">
                <a:noAutofit/>
              </a:bodyPr>
              <a:lstStyle/>
              <a:p>
                <a:endParaRPr sz="28160"/>
              </a:p>
            </p:txBody>
          </p:sp>
          <p:sp>
            <p:nvSpPr>
              <p:cNvPr id="231" name="Google Shape;231;p19"/>
              <p:cNvSpPr txBox="1"/>
              <p:nvPr/>
            </p:nvSpPr>
            <p:spPr>
              <a:xfrm>
                <a:off x="4244670" y="1754925"/>
                <a:ext cx="2291400" cy="319200"/>
              </a:xfrm>
              <a:prstGeom prst="rect">
                <a:avLst/>
              </a:prstGeom>
              <a:noFill/>
              <a:ln>
                <a:noFill/>
              </a:ln>
            </p:spPr>
            <p:txBody>
              <a:bodyPr spcFirstLastPara="1" wrap="square" lIns="402270" tIns="402270" rIns="402270" bIns="402270" anchor="t" anchorCtr="0">
                <a:noAutofit/>
              </a:bodyPr>
              <a:lstStyle/>
              <a:p>
                <a:pPr algn="ctr"/>
                <a:r>
                  <a:rPr lang="en-US" sz="10560" b="1" dirty="0">
                    <a:solidFill>
                      <a:srgbClr val="FFFFFF"/>
                    </a:solidFill>
                    <a:latin typeface="Corbel"/>
                    <a:ea typeface="Corbel"/>
                    <a:cs typeface="Corbel"/>
                    <a:sym typeface="Corbel"/>
                  </a:rPr>
                  <a:t>Outcomes</a:t>
                </a:r>
                <a:endParaRPr sz="10560" b="1" dirty="0">
                  <a:solidFill>
                    <a:srgbClr val="FFFFFF"/>
                  </a:solidFill>
                  <a:latin typeface="Corbel"/>
                  <a:ea typeface="Corbel"/>
                  <a:cs typeface="Corbel"/>
                  <a:sym typeface="Corbel"/>
                </a:endParaRPr>
              </a:p>
            </p:txBody>
          </p:sp>
        </p:grpSp>
      </p:grpSp>
      <p:sp>
        <p:nvSpPr>
          <p:cNvPr id="234" name="Google Shape;234;p19"/>
          <p:cNvSpPr txBox="1"/>
          <p:nvPr/>
        </p:nvSpPr>
        <p:spPr>
          <a:xfrm>
            <a:off x="26430140" y="26733063"/>
            <a:ext cx="13803240" cy="4469520"/>
          </a:xfrm>
          <a:prstGeom prst="rect">
            <a:avLst/>
          </a:prstGeom>
          <a:noFill/>
          <a:ln>
            <a:noFill/>
          </a:ln>
        </p:spPr>
        <p:txBody>
          <a:bodyPr spcFirstLastPara="1" wrap="square" lIns="402270" tIns="201080" rIns="402270" bIns="201080" anchor="t" anchorCtr="0">
            <a:noAutofit/>
          </a:bodyPr>
          <a:lstStyle/>
          <a:p>
            <a:r>
              <a:rPr lang="en-US" sz="4400" b="1">
                <a:solidFill>
                  <a:srgbClr val="474747"/>
                </a:solidFill>
                <a:latin typeface="Calibri"/>
                <a:ea typeface="Calibri"/>
                <a:cs typeface="Calibri"/>
                <a:sym typeface="Calibri"/>
              </a:rPr>
              <a:t>I would like to express my sincere gratitude to Ash Rogers who connected me to LCA, Daniele Ressler who served as my supervisor during my time in Kenya, and Brad Hawkins for his support in the structuring of the practicum. I would also like to thank the members of the LCA team in Kenya for their hospitality, friendship, and lessons learned. </a:t>
            </a:r>
            <a:endParaRPr sz="4400" b="1">
              <a:solidFill>
                <a:srgbClr val="474747"/>
              </a:solidFill>
              <a:latin typeface="Calibri"/>
              <a:ea typeface="Calibri"/>
              <a:cs typeface="Calibri"/>
              <a:sym typeface="Calibri"/>
            </a:endParaRPr>
          </a:p>
        </p:txBody>
      </p:sp>
      <p:grpSp>
        <p:nvGrpSpPr>
          <p:cNvPr id="5" name="Group 4">
            <a:extLst>
              <a:ext uri="{FF2B5EF4-FFF2-40B4-BE49-F238E27FC236}">
                <a16:creationId xmlns="" xmlns:a16="http://schemas.microsoft.com/office/drawing/2014/main" id="{E1B0F986-1F50-704E-9CF0-080EF2053E89}"/>
              </a:ext>
            </a:extLst>
          </p:cNvPr>
          <p:cNvGrpSpPr/>
          <p:nvPr/>
        </p:nvGrpSpPr>
        <p:grpSpPr>
          <a:xfrm>
            <a:off x="29618910" y="9254700"/>
            <a:ext cx="10201429" cy="13129024"/>
            <a:chOff x="29479672" y="9096926"/>
            <a:chExt cx="10201429" cy="13129024"/>
          </a:xfrm>
        </p:grpSpPr>
        <p:pic>
          <p:nvPicPr>
            <p:cNvPr id="232" name="Google Shape;232;p19" descr="Screen Shot 2020-01-14 at 2.39.35 PM.png"/>
            <p:cNvPicPr preferRelativeResize="0"/>
            <p:nvPr/>
          </p:nvPicPr>
          <p:blipFill rotWithShape="1">
            <a:blip r:embed="rId5">
              <a:alphaModFix/>
            </a:blip>
            <a:srcRect/>
            <a:stretch/>
          </p:blipFill>
          <p:spPr>
            <a:xfrm>
              <a:off x="31218280" y="12022627"/>
              <a:ext cx="6604976" cy="5412000"/>
            </a:xfrm>
            <a:prstGeom prst="rect">
              <a:avLst/>
            </a:prstGeom>
            <a:noFill/>
            <a:ln>
              <a:noFill/>
            </a:ln>
          </p:spPr>
        </p:pic>
        <p:sp>
          <p:nvSpPr>
            <p:cNvPr id="233" name="Google Shape;233;p19"/>
            <p:cNvSpPr txBox="1"/>
            <p:nvPr/>
          </p:nvSpPr>
          <p:spPr>
            <a:xfrm>
              <a:off x="29598941" y="17756430"/>
              <a:ext cx="10082160" cy="4469520"/>
            </a:xfrm>
            <a:prstGeom prst="rect">
              <a:avLst/>
            </a:prstGeom>
            <a:noFill/>
            <a:ln>
              <a:noFill/>
            </a:ln>
          </p:spPr>
          <p:txBody>
            <a:bodyPr spcFirstLastPara="1" wrap="square" lIns="402270" tIns="201080" rIns="402270" bIns="201080" anchor="t" anchorCtr="0">
              <a:noAutofit/>
            </a:bodyPr>
            <a:lstStyle/>
            <a:p>
              <a:r>
                <a:rPr lang="en-US" sz="4400" b="1" dirty="0">
                  <a:solidFill>
                    <a:srgbClr val="474747"/>
                  </a:solidFill>
                  <a:latin typeface="Calibri"/>
                  <a:ea typeface="Calibri"/>
                  <a:cs typeface="Calibri"/>
                  <a:sym typeface="Calibri"/>
                </a:rPr>
                <a:t>Through working on a variety of projects, I was able to engage in each portion of LCA’s “Community Led Health Model” and develop invaluable skills in collaboration and program evaluation to assist in advancing the mission of LCA.</a:t>
              </a:r>
              <a:endParaRPr sz="4400" b="1" dirty="0">
                <a:solidFill>
                  <a:srgbClr val="474747"/>
                </a:solidFill>
                <a:latin typeface="Calibri"/>
                <a:ea typeface="Calibri"/>
                <a:cs typeface="Calibri"/>
                <a:sym typeface="Calibri"/>
              </a:endParaRPr>
            </a:p>
          </p:txBody>
        </p:sp>
        <p:grpSp>
          <p:nvGrpSpPr>
            <p:cNvPr id="235" name="Google Shape;235;p19"/>
            <p:cNvGrpSpPr/>
            <p:nvPr/>
          </p:nvGrpSpPr>
          <p:grpSpPr>
            <a:xfrm>
              <a:off x="29479672" y="9096926"/>
              <a:ext cx="10082164" cy="2411332"/>
              <a:chOff x="6699925" y="1729650"/>
              <a:chExt cx="2291401" cy="548030"/>
            </a:xfrm>
          </p:grpSpPr>
          <p:sp>
            <p:nvSpPr>
              <p:cNvPr id="236" name="Google Shape;236;p19"/>
              <p:cNvSpPr/>
              <p:nvPr/>
            </p:nvSpPr>
            <p:spPr>
              <a:xfrm>
                <a:off x="6699926" y="1743080"/>
                <a:ext cx="2291400" cy="534600"/>
              </a:xfrm>
              <a:prstGeom prst="roundRect">
                <a:avLst>
                  <a:gd name="adj" fmla="val 16667"/>
                </a:avLst>
              </a:prstGeom>
              <a:solidFill>
                <a:srgbClr val="474747"/>
              </a:solidFill>
              <a:ln w="9525" cap="flat" cmpd="sng">
                <a:solidFill>
                  <a:schemeClr val="dk2"/>
                </a:solidFill>
                <a:prstDash val="solid"/>
                <a:round/>
                <a:headEnd type="none" w="sm" len="sm"/>
                <a:tailEnd type="none" w="sm" len="sm"/>
              </a:ln>
            </p:spPr>
            <p:txBody>
              <a:bodyPr spcFirstLastPara="1" wrap="square" lIns="402270" tIns="402270" rIns="402270" bIns="402270" anchor="ctr" anchorCtr="0">
                <a:noAutofit/>
              </a:bodyPr>
              <a:lstStyle/>
              <a:p>
                <a:endParaRPr sz="28160"/>
              </a:p>
            </p:txBody>
          </p:sp>
          <p:sp>
            <p:nvSpPr>
              <p:cNvPr id="237" name="Google Shape;237;p19"/>
              <p:cNvSpPr txBox="1"/>
              <p:nvPr/>
            </p:nvSpPr>
            <p:spPr>
              <a:xfrm>
                <a:off x="6699925" y="1729650"/>
                <a:ext cx="2291400" cy="514200"/>
              </a:xfrm>
              <a:prstGeom prst="rect">
                <a:avLst/>
              </a:prstGeom>
              <a:noFill/>
              <a:ln>
                <a:noFill/>
              </a:ln>
            </p:spPr>
            <p:txBody>
              <a:bodyPr spcFirstLastPara="1" wrap="square" lIns="402270" tIns="402270" rIns="402270" bIns="402270" anchor="t" anchorCtr="0">
                <a:noAutofit/>
              </a:bodyPr>
              <a:lstStyle/>
              <a:p>
                <a:pPr algn="ctr"/>
                <a:r>
                  <a:rPr lang="en-US" sz="10560" b="1" dirty="0">
                    <a:solidFill>
                      <a:srgbClr val="FFFFFF"/>
                    </a:solidFill>
                    <a:latin typeface="Corbel"/>
                    <a:ea typeface="Corbel"/>
                    <a:cs typeface="Corbel"/>
                    <a:sym typeface="Corbel"/>
                  </a:rPr>
                  <a:t>Discussion</a:t>
                </a:r>
                <a:endParaRPr sz="10560" b="1" dirty="0">
                  <a:solidFill>
                    <a:srgbClr val="FFFFFF"/>
                  </a:solidFill>
                  <a:latin typeface="Corbel"/>
                  <a:ea typeface="Corbel"/>
                  <a:cs typeface="Corbel"/>
                  <a:sym typeface="Corbel"/>
                </a:endParaRPr>
              </a:p>
            </p:txBody>
          </p:sp>
        </p:grpSp>
      </p:grpSp>
      <p:grpSp>
        <p:nvGrpSpPr>
          <p:cNvPr id="238" name="Google Shape;238;p19"/>
          <p:cNvGrpSpPr/>
          <p:nvPr/>
        </p:nvGrpSpPr>
        <p:grpSpPr>
          <a:xfrm>
            <a:off x="26430263" y="24245809"/>
            <a:ext cx="13228838" cy="2487232"/>
            <a:chOff x="6700058" y="1784797"/>
            <a:chExt cx="2291406" cy="565280"/>
          </a:xfrm>
        </p:grpSpPr>
        <p:sp>
          <p:nvSpPr>
            <p:cNvPr id="239" name="Google Shape;239;p19"/>
            <p:cNvSpPr/>
            <p:nvPr/>
          </p:nvSpPr>
          <p:spPr>
            <a:xfrm>
              <a:off x="6700058" y="1815477"/>
              <a:ext cx="2291400" cy="534600"/>
            </a:xfrm>
            <a:prstGeom prst="roundRect">
              <a:avLst>
                <a:gd name="adj" fmla="val 16667"/>
              </a:avLst>
            </a:prstGeom>
            <a:solidFill>
              <a:srgbClr val="474747"/>
            </a:solidFill>
            <a:ln w="9525" cap="flat" cmpd="sng">
              <a:solidFill>
                <a:schemeClr val="dk2"/>
              </a:solidFill>
              <a:prstDash val="solid"/>
              <a:round/>
              <a:headEnd type="none" w="sm" len="sm"/>
              <a:tailEnd type="none" w="sm" len="sm"/>
            </a:ln>
          </p:spPr>
          <p:txBody>
            <a:bodyPr spcFirstLastPara="1" wrap="square" lIns="402270" tIns="402270" rIns="402270" bIns="402270" anchor="ctr" anchorCtr="0">
              <a:noAutofit/>
            </a:bodyPr>
            <a:lstStyle/>
            <a:p>
              <a:endParaRPr sz="28160"/>
            </a:p>
          </p:txBody>
        </p:sp>
        <p:sp>
          <p:nvSpPr>
            <p:cNvPr id="240" name="Google Shape;240;p19"/>
            <p:cNvSpPr txBox="1"/>
            <p:nvPr/>
          </p:nvSpPr>
          <p:spPr>
            <a:xfrm>
              <a:off x="6700064" y="1784797"/>
              <a:ext cx="2291400" cy="319200"/>
            </a:xfrm>
            <a:prstGeom prst="rect">
              <a:avLst/>
            </a:prstGeom>
            <a:noFill/>
            <a:ln>
              <a:noFill/>
            </a:ln>
          </p:spPr>
          <p:txBody>
            <a:bodyPr spcFirstLastPara="1" wrap="square" lIns="402270" tIns="402270" rIns="402270" bIns="402270" anchor="t" anchorCtr="0">
              <a:noAutofit/>
            </a:bodyPr>
            <a:lstStyle/>
            <a:p>
              <a:pPr algn="ctr">
                <a:buClr>
                  <a:schemeClr val="dk1"/>
                </a:buClr>
              </a:pPr>
              <a:r>
                <a:rPr lang="en-US" sz="10560" b="1" dirty="0">
                  <a:solidFill>
                    <a:schemeClr val="lt1"/>
                  </a:solidFill>
                  <a:latin typeface="Corbel"/>
                  <a:ea typeface="Corbel"/>
                  <a:cs typeface="Corbel"/>
                  <a:sym typeface="Corbel"/>
                </a:rPr>
                <a:t>Acknowledgements</a:t>
              </a:r>
              <a:r>
                <a:rPr lang="en-US" sz="7920" dirty="0">
                  <a:solidFill>
                    <a:schemeClr val="lt1"/>
                  </a:solidFill>
                  <a:latin typeface="Corbel"/>
                  <a:ea typeface="Corbel"/>
                  <a:cs typeface="Corbel"/>
                  <a:sym typeface="Corbel"/>
                </a:rPr>
                <a:t> </a:t>
              </a:r>
              <a:endParaRPr sz="7920" dirty="0">
                <a:solidFill>
                  <a:schemeClr val="lt1"/>
                </a:solidFill>
                <a:latin typeface="Corbel"/>
                <a:ea typeface="Corbel"/>
                <a:cs typeface="Corbel"/>
                <a:sym typeface="Corbel"/>
              </a:endParaRPr>
            </a:p>
            <a:p>
              <a:pPr algn="ctr"/>
              <a:endParaRPr sz="10560" b="1" dirty="0">
                <a:solidFill>
                  <a:srgbClr val="FFFFFF"/>
                </a:solidFill>
                <a:latin typeface="Corbel"/>
                <a:ea typeface="Corbel"/>
                <a:cs typeface="Corbel"/>
                <a:sym typeface="Corbel"/>
              </a:endParaRPr>
            </a:p>
          </p:txBody>
        </p:sp>
      </p:grpSp>
      <p:pic>
        <p:nvPicPr>
          <p:cNvPr id="241" name="Google Shape;241;p19"/>
          <p:cNvPicPr preferRelativeResize="0"/>
          <p:nvPr/>
        </p:nvPicPr>
        <p:blipFill>
          <a:blip r:embed="rId6">
            <a:alphaModFix/>
          </a:blip>
          <a:stretch>
            <a:fillRect/>
          </a:stretch>
        </p:blipFill>
        <p:spPr>
          <a:xfrm>
            <a:off x="1093952" y="30262527"/>
            <a:ext cx="14185877" cy="1404480"/>
          </a:xfrm>
          <a:prstGeom prst="rect">
            <a:avLst/>
          </a:prstGeom>
          <a:noFill/>
          <a:ln>
            <a:noFill/>
          </a:ln>
        </p:spPr>
      </p:pic>
      <p:pic>
        <p:nvPicPr>
          <p:cNvPr id="242" name="Google Shape;242;p19"/>
          <p:cNvPicPr preferRelativeResize="0"/>
          <p:nvPr/>
        </p:nvPicPr>
        <p:blipFill>
          <a:blip r:embed="rId7">
            <a:alphaModFix/>
          </a:blip>
          <a:stretch>
            <a:fillRect/>
          </a:stretch>
        </p:blipFill>
        <p:spPr>
          <a:xfrm>
            <a:off x="16590200" y="24511283"/>
            <a:ext cx="9156840" cy="6867960"/>
          </a:xfrm>
          <a:prstGeom prst="roundRect">
            <a:avLst>
              <a:gd name="adj" fmla="val 16667"/>
            </a:avLst>
          </a:prstGeom>
          <a:noFill/>
          <a:ln>
            <a:noFill/>
          </a:ln>
        </p:spPr>
      </p:pic>
    </p:spTree>
  </p:cSld>
  <p:clrMapOvr>
    <a:masterClrMapping/>
  </p:clrMapOvr>
</p:sld>
</file>

<file path=ppt/theme/theme1.xml><?xml version="1.0" encoding="utf-8"?>
<a:theme xmlns:a="http://schemas.openxmlformats.org/drawingml/2006/main" name="Spectrum">
  <a:themeElements>
    <a:clrScheme name="Custom 4">
      <a:dk1>
        <a:srgbClr val="000000"/>
      </a:dk1>
      <a:lt1>
        <a:srgbClr val="FFFFFF"/>
      </a:lt1>
      <a:dk2>
        <a:srgbClr val="3A3D4E"/>
      </a:dk2>
      <a:lt2>
        <a:srgbClr val="EAE7E4"/>
      </a:lt2>
      <a:accent1>
        <a:srgbClr val="3B599B"/>
      </a:accent1>
      <a:accent2>
        <a:srgbClr val="52761A"/>
      </a:accent2>
      <a:accent3>
        <a:srgbClr val="FFBA00"/>
      </a:accent3>
      <a:accent4>
        <a:srgbClr val="26CBA8"/>
      </a:accent4>
      <a:accent5>
        <a:srgbClr val="528A02"/>
      </a:accent5>
      <a:accent6>
        <a:srgbClr val="333333"/>
      </a:accent6>
      <a:hlink>
        <a:srgbClr val="660000"/>
      </a:hlink>
      <a:folHlink>
        <a:srgbClr val="CC33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7118</TotalTime>
  <Words>307</Words>
  <Application>Microsoft Macintosh PowerPoint</Application>
  <PresentationFormat>Custom</PresentationFormat>
  <Paragraphs>37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Spectrum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Emily Sedillo</cp:lastModifiedBy>
  <cp:revision>3</cp:revision>
  <dcterms:modified xsi:type="dcterms:W3CDTF">2020-04-08T15:47:11Z</dcterms:modified>
</cp:coreProperties>
</file>