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6" r:id="rId1"/>
  </p:sldMasterIdLst>
  <p:notesMasterIdLst>
    <p:notesMasterId r:id="rId3"/>
  </p:notesMasterIdLst>
  <p:handoutMasterIdLst>
    <p:handoutMasterId r:id="rId4"/>
  </p:handoutMasterIdLst>
  <p:sldIdLst>
    <p:sldId id="260" r:id="rId2"/>
  </p:sldIdLst>
  <p:sldSz cx="40233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26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4458"/>
    <a:srgbClr val="FFFFFE"/>
    <a:srgbClr val="FAC81A"/>
    <a:srgbClr val="F3B3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4371" autoAdjust="0"/>
    <p:restoredTop sz="94773" autoAdjust="0"/>
  </p:normalViewPr>
  <p:slideViewPr>
    <p:cSldViewPr snapToGrid="0" snapToObjects="1">
      <p:cViewPr varScale="1">
        <p:scale>
          <a:sx n="22" d="100"/>
          <a:sy n="22" d="100"/>
        </p:scale>
        <p:origin x="3096" y="336"/>
      </p:cViewPr>
      <p:guideLst>
        <p:guide orient="horz" pos="10368"/>
        <p:guide pos="12672"/>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295987-AE32-0945-906F-7F288E936EBE}" type="datetimeFigureOut">
              <a:rPr lang="en-US" smtClean="0"/>
              <a:pPr/>
              <a:t>1/20/20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B3842B-7EA0-1B4E-8364-F4E7C277C5DB}" type="slidenum">
              <a:rPr lang="en-US" smtClean="0"/>
              <a:pPr/>
              <a:t>‹#›</a:t>
            </a:fld>
            <a:endParaRPr lang="en-US"/>
          </a:p>
        </p:txBody>
      </p:sp>
    </p:spTree>
    <p:extLst>
      <p:ext uri="{BB962C8B-B14F-4D97-AF65-F5344CB8AC3E}">
        <p14:creationId xmlns:p14="http://schemas.microsoft.com/office/powerpoint/2010/main" val="270035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771DD3-37E1-C744-9E86-37BA69704733}" type="datetimeFigureOut">
              <a:rPr lang="en-US" smtClean="0"/>
              <a:pPr/>
              <a:t>1/20/20</a:t>
            </a:fld>
            <a:endParaRPr lang="en-US"/>
          </a:p>
        </p:txBody>
      </p:sp>
      <p:sp>
        <p:nvSpPr>
          <p:cNvPr id="4" name="Slide Image Placeholder 3"/>
          <p:cNvSpPr>
            <a:spLocks noGrp="1" noRot="1" noChangeAspect="1"/>
          </p:cNvSpPr>
          <p:nvPr>
            <p:ph type="sldImg" idx="2"/>
          </p:nvPr>
        </p:nvSpPr>
        <p:spPr>
          <a:xfrm>
            <a:off x="1333500" y="685800"/>
            <a:ext cx="4191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D38FEE-102F-AD4D-BABF-627E6EAA3701}" type="slidenum">
              <a:rPr lang="en-US" smtClean="0"/>
              <a:pPr/>
              <a:t>‹#›</a:t>
            </a:fld>
            <a:endParaRPr lang="en-US"/>
          </a:p>
        </p:txBody>
      </p:sp>
    </p:spTree>
    <p:extLst>
      <p:ext uri="{BB962C8B-B14F-4D97-AF65-F5344CB8AC3E}">
        <p14:creationId xmlns:p14="http://schemas.microsoft.com/office/powerpoint/2010/main" val="3852375944"/>
      </p:ext>
    </p:extLst>
  </p:cSld>
  <p:clrMap bg1="lt1" tx1="dk1" bg2="lt2" tx2="dk2" accent1="accent1" accent2="accent2" accent3="accent3" accent4="accent4" accent5="accent5" accent6="accent6" hlink="hlink" folHlink="folHlink"/>
  <p:notesStyle>
    <a:lvl1pPr marL="0" algn="l" defTabSz="529984" rtl="0" eaLnBrk="1" latinLnBrk="0" hangingPunct="1">
      <a:defRPr sz="1333" kern="1200">
        <a:solidFill>
          <a:schemeClr val="tx1"/>
        </a:solidFill>
        <a:latin typeface="+mn-lt"/>
        <a:ea typeface="+mn-ea"/>
        <a:cs typeface="+mn-cs"/>
      </a:defRPr>
    </a:lvl1pPr>
    <a:lvl2pPr marL="529984" algn="l" defTabSz="529984" rtl="0" eaLnBrk="1" latinLnBrk="0" hangingPunct="1">
      <a:defRPr sz="1333" kern="1200">
        <a:solidFill>
          <a:schemeClr val="tx1"/>
        </a:solidFill>
        <a:latin typeface="+mn-lt"/>
        <a:ea typeface="+mn-ea"/>
        <a:cs typeface="+mn-cs"/>
      </a:defRPr>
    </a:lvl2pPr>
    <a:lvl3pPr marL="1059967" algn="l" defTabSz="529984" rtl="0" eaLnBrk="1" latinLnBrk="0" hangingPunct="1">
      <a:defRPr sz="1333" kern="1200">
        <a:solidFill>
          <a:schemeClr val="tx1"/>
        </a:solidFill>
        <a:latin typeface="+mn-lt"/>
        <a:ea typeface="+mn-ea"/>
        <a:cs typeface="+mn-cs"/>
      </a:defRPr>
    </a:lvl3pPr>
    <a:lvl4pPr marL="1589951" algn="l" defTabSz="529984" rtl="0" eaLnBrk="1" latinLnBrk="0" hangingPunct="1">
      <a:defRPr sz="1333" kern="1200">
        <a:solidFill>
          <a:schemeClr val="tx1"/>
        </a:solidFill>
        <a:latin typeface="+mn-lt"/>
        <a:ea typeface="+mn-ea"/>
        <a:cs typeface="+mn-cs"/>
      </a:defRPr>
    </a:lvl4pPr>
    <a:lvl5pPr marL="2119934" algn="l" defTabSz="529984" rtl="0" eaLnBrk="1" latinLnBrk="0" hangingPunct="1">
      <a:defRPr sz="1333" kern="1200">
        <a:solidFill>
          <a:schemeClr val="tx1"/>
        </a:solidFill>
        <a:latin typeface="+mn-lt"/>
        <a:ea typeface="+mn-ea"/>
        <a:cs typeface="+mn-cs"/>
      </a:defRPr>
    </a:lvl5pPr>
    <a:lvl6pPr marL="2649918" algn="l" defTabSz="529984" rtl="0" eaLnBrk="1" latinLnBrk="0" hangingPunct="1">
      <a:defRPr sz="1333" kern="1200">
        <a:solidFill>
          <a:schemeClr val="tx1"/>
        </a:solidFill>
        <a:latin typeface="+mn-lt"/>
        <a:ea typeface="+mn-ea"/>
        <a:cs typeface="+mn-cs"/>
      </a:defRPr>
    </a:lvl6pPr>
    <a:lvl7pPr marL="3179902" algn="l" defTabSz="529984" rtl="0" eaLnBrk="1" latinLnBrk="0" hangingPunct="1">
      <a:defRPr sz="1333" kern="1200">
        <a:solidFill>
          <a:schemeClr val="tx1"/>
        </a:solidFill>
        <a:latin typeface="+mn-lt"/>
        <a:ea typeface="+mn-ea"/>
        <a:cs typeface="+mn-cs"/>
      </a:defRPr>
    </a:lvl7pPr>
    <a:lvl8pPr marL="3709887" algn="l" defTabSz="529984" rtl="0" eaLnBrk="1" latinLnBrk="0" hangingPunct="1">
      <a:defRPr sz="1333" kern="1200">
        <a:solidFill>
          <a:schemeClr val="tx1"/>
        </a:solidFill>
        <a:latin typeface="+mn-lt"/>
        <a:ea typeface="+mn-ea"/>
        <a:cs typeface="+mn-cs"/>
      </a:defRPr>
    </a:lvl8pPr>
    <a:lvl9pPr marL="4239871" algn="l" defTabSz="529984" rtl="0" eaLnBrk="1" latinLnBrk="0" hangingPunct="1">
      <a:defRPr sz="133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D38FEE-102F-AD4D-BABF-627E6EAA3701}" type="slidenum">
              <a:rPr lang="en-US" smtClean="0"/>
              <a:pPr/>
              <a:t>1</a:t>
            </a:fld>
            <a:endParaRPr lang="en-US"/>
          </a:p>
        </p:txBody>
      </p:sp>
    </p:spTree>
    <p:extLst>
      <p:ext uri="{BB962C8B-B14F-4D97-AF65-F5344CB8AC3E}">
        <p14:creationId xmlns:p14="http://schemas.microsoft.com/office/powerpoint/2010/main" val="183936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5387342"/>
            <a:ext cx="34198560" cy="11460480"/>
          </a:xfrm>
        </p:spPr>
        <p:txBody>
          <a:bodyPr anchor="b"/>
          <a:lstStyle>
            <a:lvl1pPr algn="ctr">
              <a:defRPr sz="26400"/>
            </a:lvl1pPr>
          </a:lstStyle>
          <a:p>
            <a:r>
              <a:rPr lang="en-US"/>
              <a:t>Click to edit Master title style</a:t>
            </a:r>
            <a:endParaRPr lang="en-US" dirty="0"/>
          </a:p>
        </p:txBody>
      </p:sp>
      <p:sp>
        <p:nvSpPr>
          <p:cNvPr id="3" name="Subtitle 2"/>
          <p:cNvSpPr>
            <a:spLocks noGrp="1"/>
          </p:cNvSpPr>
          <p:nvPr>
            <p:ph type="subTitle" idx="1"/>
          </p:nvPr>
        </p:nvSpPr>
        <p:spPr>
          <a:xfrm>
            <a:off x="5029200" y="17289782"/>
            <a:ext cx="30175200" cy="7947658"/>
          </a:xfrm>
        </p:spPr>
        <p:txBody>
          <a:bodyPr/>
          <a:lstStyle>
            <a:lvl1pPr marL="0" indent="0" algn="ctr">
              <a:buNone/>
              <a:defRPr sz="10560"/>
            </a:lvl1pPr>
            <a:lvl2pPr marL="2011680" indent="0" algn="ctr">
              <a:buNone/>
              <a:defRPr sz="8800"/>
            </a:lvl2pPr>
            <a:lvl3pPr marL="4023360" indent="0" algn="ctr">
              <a:buNone/>
              <a:defRPr sz="7920"/>
            </a:lvl3pPr>
            <a:lvl4pPr marL="6035040" indent="0" algn="ctr">
              <a:buNone/>
              <a:defRPr sz="7040"/>
            </a:lvl4pPr>
            <a:lvl5pPr marL="8046720" indent="0" algn="ctr">
              <a:buNone/>
              <a:defRPr sz="7040"/>
            </a:lvl5pPr>
            <a:lvl6pPr marL="10058400" indent="0" algn="ctr">
              <a:buNone/>
              <a:defRPr sz="7040"/>
            </a:lvl6pPr>
            <a:lvl7pPr marL="12070080" indent="0" algn="ctr">
              <a:buNone/>
              <a:defRPr sz="7040"/>
            </a:lvl7pPr>
            <a:lvl8pPr marL="14081760" indent="0" algn="ctr">
              <a:buNone/>
              <a:defRPr sz="7040"/>
            </a:lvl8pPr>
            <a:lvl9pPr marL="16093440" indent="0" algn="ctr">
              <a:buNone/>
              <a:defRPr sz="70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8DD645-B9B4-46EE-B031-35C24A448A04}" type="datetimeFigureOut">
              <a:rPr lang="en-US" smtClean="0"/>
              <a:t>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1945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6993E9-CEF0-47B7-AEA6-AFACC79966BA}" type="datetimeFigureOut">
              <a:rPr lang="en-US" smtClean="0"/>
              <a:t>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3902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5107" y="8206749"/>
            <a:ext cx="34701480" cy="13693138"/>
          </a:xfrm>
        </p:spPr>
        <p:txBody>
          <a:bodyPr anchor="b"/>
          <a:lstStyle>
            <a:lvl1pPr>
              <a:defRPr sz="26400"/>
            </a:lvl1pPr>
          </a:lstStyle>
          <a:p>
            <a:r>
              <a:rPr lang="en-US"/>
              <a:t>Click to edit Master title style</a:t>
            </a:r>
            <a:endParaRPr lang="en-US" dirty="0"/>
          </a:p>
        </p:txBody>
      </p:sp>
      <p:sp>
        <p:nvSpPr>
          <p:cNvPr id="3" name="Text Placeholder 2"/>
          <p:cNvSpPr>
            <a:spLocks noGrp="1"/>
          </p:cNvSpPr>
          <p:nvPr>
            <p:ph type="body" idx="1"/>
          </p:nvPr>
        </p:nvSpPr>
        <p:spPr>
          <a:xfrm>
            <a:off x="2745107" y="22029429"/>
            <a:ext cx="34701480" cy="7200898"/>
          </a:xfrm>
        </p:spPr>
        <p:txBody>
          <a:bodyPr/>
          <a:lstStyle>
            <a:lvl1pPr marL="0" indent="0">
              <a:buNone/>
              <a:defRPr sz="10560">
                <a:solidFill>
                  <a:schemeClr val="tx1"/>
                </a:solidFill>
              </a:defRPr>
            </a:lvl1pPr>
            <a:lvl2pPr marL="2011680" indent="0">
              <a:buNone/>
              <a:defRPr sz="8800">
                <a:solidFill>
                  <a:schemeClr val="tx1">
                    <a:tint val="75000"/>
                  </a:schemeClr>
                </a:solidFill>
              </a:defRPr>
            </a:lvl2pPr>
            <a:lvl3pPr marL="4023360" indent="0">
              <a:buNone/>
              <a:defRPr sz="7920">
                <a:solidFill>
                  <a:schemeClr val="tx1">
                    <a:tint val="75000"/>
                  </a:schemeClr>
                </a:solidFill>
              </a:defRPr>
            </a:lvl3pPr>
            <a:lvl4pPr marL="6035040" indent="0">
              <a:buNone/>
              <a:defRPr sz="7040">
                <a:solidFill>
                  <a:schemeClr val="tx1">
                    <a:tint val="75000"/>
                  </a:schemeClr>
                </a:solidFill>
              </a:defRPr>
            </a:lvl4pPr>
            <a:lvl5pPr marL="8046720" indent="0">
              <a:buNone/>
              <a:defRPr sz="7040">
                <a:solidFill>
                  <a:schemeClr val="tx1">
                    <a:tint val="75000"/>
                  </a:schemeClr>
                </a:solidFill>
              </a:defRPr>
            </a:lvl5pPr>
            <a:lvl6pPr marL="10058400" indent="0">
              <a:buNone/>
              <a:defRPr sz="7040">
                <a:solidFill>
                  <a:schemeClr val="tx1">
                    <a:tint val="75000"/>
                  </a:schemeClr>
                </a:solidFill>
              </a:defRPr>
            </a:lvl6pPr>
            <a:lvl7pPr marL="12070080" indent="0">
              <a:buNone/>
              <a:defRPr sz="7040">
                <a:solidFill>
                  <a:schemeClr val="tx1">
                    <a:tint val="75000"/>
                  </a:schemeClr>
                </a:solidFill>
              </a:defRPr>
            </a:lvl7pPr>
            <a:lvl8pPr marL="14081760" indent="0">
              <a:buNone/>
              <a:defRPr sz="7040">
                <a:solidFill>
                  <a:schemeClr val="tx1">
                    <a:tint val="75000"/>
                  </a:schemeClr>
                </a:solidFill>
              </a:defRPr>
            </a:lvl8pPr>
            <a:lvl9pPr marL="16093440" indent="0">
              <a:buNone/>
              <a:defRPr sz="70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34F47-3A99-4701-A7D9-FE6C4D9DA92E}" type="datetimeFigureOut">
              <a:rPr lang="en-US" smtClean="0"/>
              <a:t>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657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7660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03682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E62588-EC5C-453B-A942-AA1C7EFEEF33}" type="datetimeFigureOut">
              <a:rPr lang="en-US" smtClean="0"/>
              <a:t>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7131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71300" y="1752607"/>
            <a:ext cx="347014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771305" y="8069582"/>
            <a:ext cx="17020696" cy="3954778"/>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4" name="Content Placeholder 3"/>
          <p:cNvSpPr>
            <a:spLocks noGrp="1"/>
          </p:cNvSpPr>
          <p:nvPr>
            <p:ph sz="half" idx="2"/>
          </p:nvPr>
        </p:nvSpPr>
        <p:spPr>
          <a:xfrm>
            <a:off x="2771305" y="12024360"/>
            <a:ext cx="1702069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0368262" y="8069582"/>
            <a:ext cx="17104520" cy="3954778"/>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6" name="Content Placeholder 5"/>
          <p:cNvSpPr>
            <a:spLocks noGrp="1"/>
          </p:cNvSpPr>
          <p:nvPr>
            <p:ph sz="quarter" idx="4"/>
          </p:nvPr>
        </p:nvSpPr>
        <p:spPr>
          <a:xfrm>
            <a:off x="20368262" y="12024360"/>
            <a:ext cx="17104520"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D5D575-BDA5-4AAF-81DC-5D38C213A391}" type="datetimeFigureOut">
              <a:rPr lang="en-US" smtClean="0"/>
              <a:t>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1048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F9C5B0-21BA-48EA-B067-5E37072B4F18}" type="datetimeFigureOut">
              <a:rPr lang="en-US" smtClean="0"/>
              <a:t>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7925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B959AD-49F4-478E-A013-BE606CDD1B41}" type="datetimeFigureOut">
              <a:rPr lang="en-US" smtClean="0"/>
              <a:t>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332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194560"/>
            <a:ext cx="12976383" cy="7680960"/>
          </a:xfrm>
        </p:spPr>
        <p:txBody>
          <a:bodyPr anchor="b"/>
          <a:lstStyle>
            <a:lvl1pPr>
              <a:defRPr sz="14080"/>
            </a:lvl1pPr>
          </a:lstStyle>
          <a:p>
            <a:r>
              <a:rPr lang="en-US"/>
              <a:t>Click to edit Master title style</a:t>
            </a:r>
            <a:endParaRPr lang="en-US" dirty="0"/>
          </a:p>
        </p:txBody>
      </p:sp>
      <p:sp>
        <p:nvSpPr>
          <p:cNvPr id="3" name="Content Placeholder 2"/>
          <p:cNvSpPr>
            <a:spLocks noGrp="1"/>
          </p:cNvSpPr>
          <p:nvPr>
            <p:ph idx="1"/>
          </p:nvPr>
        </p:nvSpPr>
        <p:spPr>
          <a:xfrm>
            <a:off x="17104520" y="4739647"/>
            <a:ext cx="20368260" cy="23393400"/>
          </a:xfrm>
        </p:spPr>
        <p:txBody>
          <a:bodyPr/>
          <a:lstStyle>
            <a:lvl1pPr>
              <a:defRPr sz="14080"/>
            </a:lvl1pPr>
            <a:lvl2pPr>
              <a:defRPr sz="12320"/>
            </a:lvl2pPr>
            <a:lvl3pPr>
              <a:defRPr sz="10560"/>
            </a:lvl3pPr>
            <a:lvl4pPr>
              <a:defRPr sz="8800"/>
            </a:lvl4pPr>
            <a:lvl5pPr>
              <a:defRPr sz="8800"/>
            </a:lvl5pPr>
            <a:lvl6pPr>
              <a:defRPr sz="8800"/>
            </a:lvl6pPr>
            <a:lvl7pPr>
              <a:defRPr sz="8800"/>
            </a:lvl7pPr>
            <a:lvl8pPr>
              <a:defRPr sz="8800"/>
            </a:lvl8pPr>
            <a:lvl9pPr>
              <a:defRPr sz="8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771301" y="9875520"/>
            <a:ext cx="12976383" cy="18295622"/>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9755E8D2-BCEE-4D3D-AE6D-93BD204BAD0C}" type="datetimeFigureOut">
              <a:rPr lang="en-US" smtClean="0"/>
              <a:t>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6570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194560"/>
            <a:ext cx="12976383" cy="7680960"/>
          </a:xfrm>
        </p:spPr>
        <p:txBody>
          <a:bodyPr anchor="b"/>
          <a:lstStyle>
            <a:lvl1pPr>
              <a:defRPr sz="140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04520" y="4739647"/>
            <a:ext cx="20368260" cy="23393400"/>
          </a:xfrm>
        </p:spPr>
        <p:txBody>
          <a:bodyPr anchor="t"/>
          <a:lstStyle>
            <a:lvl1pPr marL="0" indent="0">
              <a:buNone/>
              <a:defRPr sz="14080"/>
            </a:lvl1pPr>
            <a:lvl2pPr marL="2011680" indent="0">
              <a:buNone/>
              <a:defRPr sz="12320"/>
            </a:lvl2pPr>
            <a:lvl3pPr marL="4023360" indent="0">
              <a:buNone/>
              <a:defRPr sz="10560"/>
            </a:lvl3pPr>
            <a:lvl4pPr marL="6035040" indent="0">
              <a:buNone/>
              <a:defRPr sz="8800"/>
            </a:lvl4pPr>
            <a:lvl5pPr marL="8046720" indent="0">
              <a:buNone/>
              <a:defRPr sz="8800"/>
            </a:lvl5pPr>
            <a:lvl6pPr marL="10058400" indent="0">
              <a:buNone/>
              <a:defRPr sz="8800"/>
            </a:lvl6pPr>
            <a:lvl7pPr marL="12070080" indent="0">
              <a:buNone/>
              <a:defRPr sz="8800"/>
            </a:lvl7pPr>
            <a:lvl8pPr marL="14081760" indent="0">
              <a:buNone/>
              <a:defRPr sz="8800"/>
            </a:lvl8pPr>
            <a:lvl9pPr marL="16093440" indent="0">
              <a:buNone/>
              <a:defRPr sz="8800"/>
            </a:lvl9pPr>
          </a:lstStyle>
          <a:p>
            <a:r>
              <a:rPr lang="en-US"/>
              <a:t>Click icon to add picture</a:t>
            </a:r>
            <a:endParaRPr lang="en-US" dirty="0"/>
          </a:p>
        </p:txBody>
      </p:sp>
      <p:sp>
        <p:nvSpPr>
          <p:cNvPr id="4" name="Text Placeholder 3"/>
          <p:cNvSpPr>
            <a:spLocks noGrp="1"/>
          </p:cNvSpPr>
          <p:nvPr>
            <p:ph type="body" sz="half" idx="2"/>
          </p:nvPr>
        </p:nvSpPr>
        <p:spPr>
          <a:xfrm>
            <a:off x="2771301" y="9875520"/>
            <a:ext cx="12976383" cy="18295622"/>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0BBF110E-D48F-4A61-BE6D-11D38A61FE05}" type="datetimeFigureOut">
              <a:rPr lang="en-US" smtClean="0"/>
              <a:t>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33239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1580A0-ED6C-4884-9FFE-87471827F59A}" type="datetimeFigureOut">
              <a:rPr lang="en-US" smtClean="0"/>
              <a:t>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6637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792172" y="1752600"/>
            <a:ext cx="867537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766062" y="1752600"/>
            <a:ext cx="2552319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474D98-3273-47CE-B312-A00AAFA2779F}" type="datetimeFigureOut">
              <a:rPr lang="en-US" smtClean="0"/>
              <a:t>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0459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ay 2-Column Poster">
    <p:bg>
      <p:bgRef idx="1001">
        <a:schemeClr val="bg1"/>
      </p:bgRef>
    </p:bg>
    <p:spTree>
      <p:nvGrpSpPr>
        <p:cNvPr id="1" name=""/>
        <p:cNvGrpSpPr/>
        <p:nvPr/>
      </p:nvGrpSpPr>
      <p:grpSpPr>
        <a:xfrm>
          <a:off x="0" y="0"/>
          <a:ext cx="0" cy="0"/>
          <a:chOff x="0" y="0"/>
          <a:chExt cx="0" cy="0"/>
        </a:xfrm>
      </p:grpSpPr>
      <p:sp>
        <p:nvSpPr>
          <p:cNvPr id="188" name="Text Placeholder 103"/>
          <p:cNvSpPr>
            <a:spLocks noGrp="1"/>
          </p:cNvSpPr>
          <p:nvPr>
            <p:ph type="body" sz="quarter" idx="24" hasCustomPrompt="1"/>
          </p:nvPr>
        </p:nvSpPr>
        <p:spPr>
          <a:xfrm>
            <a:off x="1337522" y="29539891"/>
            <a:ext cx="37949406" cy="1958578"/>
          </a:xfrm>
          <a:prstGeom prst="rect">
            <a:avLst/>
          </a:prstGeom>
        </p:spPr>
        <p:txBody>
          <a:bodyPr vert="horz" lIns="95408" tIns="47704" rIns="95408" bIns="47704" anchor="b"/>
          <a:lstStyle>
            <a:lvl1pPr>
              <a:buNone/>
              <a:defRPr sz="2200" baseline="0"/>
            </a:lvl1pPr>
            <a:lvl2pPr>
              <a:buNone/>
              <a:defRPr sz="2200"/>
            </a:lvl2pPr>
            <a:lvl3pPr>
              <a:buNone/>
              <a:defRPr sz="2200"/>
            </a:lvl3pPr>
            <a:lvl4pPr>
              <a:buNone/>
              <a:defRPr sz="2200"/>
            </a:lvl4pPr>
            <a:lvl5pPr>
              <a:buNone/>
              <a:defRPr sz="2200"/>
            </a:lvl5pPr>
          </a:lstStyle>
          <a:p>
            <a:pPr lvl="0"/>
            <a:r>
              <a:rPr lang="en-US" dirty="0"/>
              <a:t>This is where further credits or small notes would be placed</a:t>
            </a:r>
          </a:p>
        </p:txBody>
      </p:sp>
      <p:sp>
        <p:nvSpPr>
          <p:cNvPr id="190" name="Content Placeholder 85"/>
          <p:cNvSpPr>
            <a:spLocks noGrp="1"/>
          </p:cNvSpPr>
          <p:nvPr>
            <p:ph sz="quarter" idx="12" hasCustomPrompt="1"/>
          </p:nvPr>
        </p:nvSpPr>
        <p:spPr>
          <a:xfrm>
            <a:off x="2011682" y="8234024"/>
            <a:ext cx="16114008" cy="931680"/>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Summary</a:t>
            </a:r>
          </a:p>
        </p:txBody>
      </p:sp>
      <p:sp>
        <p:nvSpPr>
          <p:cNvPr id="191" name="Content Placeholder 85"/>
          <p:cNvSpPr>
            <a:spLocks noGrp="1"/>
          </p:cNvSpPr>
          <p:nvPr>
            <p:ph sz="quarter" idx="13" hasCustomPrompt="1"/>
          </p:nvPr>
        </p:nvSpPr>
        <p:spPr>
          <a:xfrm>
            <a:off x="2012398" y="15132124"/>
            <a:ext cx="16114008" cy="931680"/>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introduction</a:t>
            </a:r>
          </a:p>
        </p:txBody>
      </p:sp>
      <p:sp>
        <p:nvSpPr>
          <p:cNvPr id="192" name="Content Placeholder 85"/>
          <p:cNvSpPr>
            <a:spLocks noGrp="1"/>
          </p:cNvSpPr>
          <p:nvPr>
            <p:ph sz="quarter" idx="15" hasCustomPrompt="1"/>
          </p:nvPr>
        </p:nvSpPr>
        <p:spPr>
          <a:xfrm>
            <a:off x="2011682" y="22293696"/>
            <a:ext cx="16114008" cy="931680"/>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methods</a:t>
            </a:r>
          </a:p>
        </p:txBody>
      </p:sp>
      <p:sp>
        <p:nvSpPr>
          <p:cNvPr id="193" name="Content Placeholder 85"/>
          <p:cNvSpPr>
            <a:spLocks noGrp="1"/>
          </p:cNvSpPr>
          <p:nvPr>
            <p:ph sz="quarter" idx="18" hasCustomPrompt="1"/>
          </p:nvPr>
        </p:nvSpPr>
        <p:spPr>
          <a:xfrm>
            <a:off x="22106426" y="8234024"/>
            <a:ext cx="16114008" cy="931680"/>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results</a:t>
            </a:r>
          </a:p>
        </p:txBody>
      </p:sp>
      <p:sp>
        <p:nvSpPr>
          <p:cNvPr id="194" name="Content Placeholder 85"/>
          <p:cNvSpPr>
            <a:spLocks noGrp="1"/>
          </p:cNvSpPr>
          <p:nvPr>
            <p:ph sz="quarter" idx="19" hasCustomPrompt="1"/>
          </p:nvPr>
        </p:nvSpPr>
        <p:spPr>
          <a:xfrm>
            <a:off x="22107142" y="15132124"/>
            <a:ext cx="16114008" cy="931680"/>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conclusions</a:t>
            </a:r>
          </a:p>
        </p:txBody>
      </p:sp>
      <p:sp>
        <p:nvSpPr>
          <p:cNvPr id="195" name="Content Placeholder 85"/>
          <p:cNvSpPr>
            <a:spLocks noGrp="1"/>
          </p:cNvSpPr>
          <p:nvPr>
            <p:ph sz="quarter" idx="21" hasCustomPrompt="1"/>
          </p:nvPr>
        </p:nvSpPr>
        <p:spPr>
          <a:xfrm>
            <a:off x="22106426" y="22293696"/>
            <a:ext cx="16114008" cy="931680"/>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references</a:t>
            </a:r>
          </a:p>
        </p:txBody>
      </p:sp>
      <p:sp>
        <p:nvSpPr>
          <p:cNvPr id="196" name="Content Placeholder 82"/>
          <p:cNvSpPr>
            <a:spLocks noGrp="1"/>
          </p:cNvSpPr>
          <p:nvPr>
            <p:ph sz="quarter" idx="10"/>
          </p:nvPr>
        </p:nvSpPr>
        <p:spPr>
          <a:xfrm>
            <a:off x="2012073" y="9533586"/>
            <a:ext cx="16114332" cy="3368092"/>
          </a:xfrm>
          <a:prstGeom prst="rect">
            <a:avLst/>
          </a:prstGeom>
        </p:spPr>
        <p:txBody>
          <a:bodyPr vert="horz" lIns="95408" tIns="47704" rIns="95408" bIns="47704"/>
          <a:lstStyle>
            <a:lvl1pPr marL="9549624" indent="-9549624">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197" name="Content Placeholder 82"/>
          <p:cNvSpPr>
            <a:spLocks noGrp="1"/>
          </p:cNvSpPr>
          <p:nvPr>
            <p:ph sz="quarter" idx="11"/>
          </p:nvPr>
        </p:nvSpPr>
        <p:spPr>
          <a:xfrm>
            <a:off x="2011684" y="16431684"/>
            <a:ext cx="16114332" cy="3368092"/>
          </a:xfrm>
          <a:prstGeom prst="rect">
            <a:avLst/>
          </a:prstGeom>
        </p:spPr>
        <p:txBody>
          <a:bodyPr vert="horz" lIns="95408" tIns="47704" rIns="95408" bIns="47704"/>
          <a:lstStyle>
            <a:lvl1pPr marL="9549624" indent="-9549624">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198" name="Content Placeholder 82"/>
          <p:cNvSpPr>
            <a:spLocks noGrp="1"/>
          </p:cNvSpPr>
          <p:nvPr>
            <p:ph sz="quarter" idx="14"/>
          </p:nvPr>
        </p:nvSpPr>
        <p:spPr>
          <a:xfrm>
            <a:off x="2010971" y="23593256"/>
            <a:ext cx="16114332" cy="3368092"/>
          </a:xfrm>
          <a:prstGeom prst="rect">
            <a:avLst/>
          </a:prstGeom>
        </p:spPr>
        <p:txBody>
          <a:bodyPr vert="horz" lIns="95408" tIns="47704" rIns="95408" bIns="47704"/>
          <a:lstStyle>
            <a:lvl1pPr marL="9549624" indent="-9549624">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199" name="Content Placeholder 82"/>
          <p:cNvSpPr>
            <a:spLocks noGrp="1"/>
          </p:cNvSpPr>
          <p:nvPr>
            <p:ph sz="quarter" idx="16"/>
          </p:nvPr>
        </p:nvSpPr>
        <p:spPr>
          <a:xfrm>
            <a:off x="22106817" y="9533586"/>
            <a:ext cx="16114332" cy="3368092"/>
          </a:xfrm>
          <a:prstGeom prst="rect">
            <a:avLst/>
          </a:prstGeom>
        </p:spPr>
        <p:txBody>
          <a:bodyPr vert="horz" lIns="95408" tIns="47704" rIns="95408" bIns="47704"/>
          <a:lstStyle>
            <a:lvl1pPr marL="9549624" indent="-9549624">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00" name="Content Placeholder 82"/>
          <p:cNvSpPr>
            <a:spLocks noGrp="1"/>
          </p:cNvSpPr>
          <p:nvPr>
            <p:ph sz="quarter" idx="17"/>
          </p:nvPr>
        </p:nvSpPr>
        <p:spPr>
          <a:xfrm>
            <a:off x="22106429" y="16431684"/>
            <a:ext cx="16114332" cy="3368092"/>
          </a:xfrm>
          <a:prstGeom prst="rect">
            <a:avLst/>
          </a:prstGeom>
        </p:spPr>
        <p:txBody>
          <a:bodyPr vert="horz" lIns="95408" tIns="47704" rIns="95408" bIns="47704"/>
          <a:lstStyle>
            <a:lvl1pPr marL="9549624" indent="-9549624">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01" name="Content Placeholder 82"/>
          <p:cNvSpPr>
            <a:spLocks noGrp="1"/>
          </p:cNvSpPr>
          <p:nvPr>
            <p:ph sz="quarter" idx="20"/>
          </p:nvPr>
        </p:nvSpPr>
        <p:spPr>
          <a:xfrm>
            <a:off x="22105712" y="23593256"/>
            <a:ext cx="16114332" cy="3368092"/>
          </a:xfrm>
          <a:prstGeom prst="rect">
            <a:avLst/>
          </a:prstGeom>
        </p:spPr>
        <p:txBody>
          <a:bodyPr vert="horz" lIns="95408" tIns="47704" rIns="95408" bIns="47704"/>
          <a:lstStyle>
            <a:lvl1pPr marL="9549624" indent="-9549624">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18" name="Title 77"/>
          <p:cNvSpPr>
            <a:spLocks noGrp="1"/>
          </p:cNvSpPr>
          <p:nvPr>
            <p:ph type="title"/>
          </p:nvPr>
        </p:nvSpPr>
        <p:spPr>
          <a:xfrm>
            <a:off x="2012398" y="1349281"/>
            <a:ext cx="22287825" cy="2928320"/>
          </a:xfrm>
          <a:prstGeom prst="rect">
            <a:avLst/>
          </a:prstGeom>
        </p:spPr>
        <p:txBody>
          <a:bodyPr vert="horz" lIns="182880" tIns="91440" rIns="182880" bIns="91440" anchor="ctr"/>
          <a:lstStyle>
            <a:lvl1pPr algn="l">
              <a:defRPr sz="5867" b="1" i="0" cap="none" baseline="0">
                <a:solidFill>
                  <a:schemeClr val="bg1"/>
                </a:solidFill>
              </a:defRPr>
            </a:lvl1pPr>
          </a:lstStyle>
          <a:p>
            <a:r>
              <a:rPr lang="en-US" dirty="0"/>
              <a:t>Click to edit Master title style</a:t>
            </a:r>
          </a:p>
        </p:txBody>
      </p:sp>
      <p:sp>
        <p:nvSpPr>
          <p:cNvPr id="19" name="Text Placeholder 18"/>
          <p:cNvSpPr>
            <a:spLocks noGrp="1"/>
          </p:cNvSpPr>
          <p:nvPr>
            <p:ph type="body" sz="quarter" idx="25" hasCustomPrompt="1"/>
          </p:nvPr>
        </p:nvSpPr>
        <p:spPr>
          <a:xfrm>
            <a:off x="2011409" y="4716675"/>
            <a:ext cx="22289020" cy="1184610"/>
          </a:xfrm>
          <a:prstGeom prst="rect">
            <a:avLst/>
          </a:prstGeom>
        </p:spPr>
        <p:txBody>
          <a:bodyPr vert="horz" lIns="182880" tIns="91440" rIns="182880" bIns="91440" anchor="ctr"/>
          <a:lstStyle>
            <a:lvl1pPr marL="0" indent="0" algn="l">
              <a:buNone/>
              <a:defRPr sz="4400" b="1" cap="none" baseline="0">
                <a:solidFill>
                  <a:schemeClr val="bg1"/>
                </a:solidFill>
                <a:latin typeface="+mj-lt"/>
              </a:defRPr>
            </a:lvl1pPr>
            <a:lvl2pPr marL="0" indent="0" algn="ctr">
              <a:defRPr sz="8800" b="1" cap="all">
                <a:solidFill>
                  <a:srgbClr val="FFFFFE"/>
                </a:solidFill>
              </a:defRPr>
            </a:lvl2pPr>
            <a:lvl3pPr marL="0" indent="0" algn="ctr">
              <a:defRPr sz="8800" b="1" cap="all">
                <a:solidFill>
                  <a:srgbClr val="FFFFFE"/>
                </a:solidFill>
              </a:defRPr>
            </a:lvl3pPr>
            <a:lvl4pPr marL="0" indent="0" algn="ctr">
              <a:defRPr sz="8800" b="1" cap="all">
                <a:solidFill>
                  <a:srgbClr val="FFFFFE"/>
                </a:solidFill>
              </a:defRPr>
            </a:lvl4pPr>
            <a:lvl5pPr marL="0" indent="0" algn="ctr">
              <a:defRPr sz="8800" b="1" cap="all">
                <a:solidFill>
                  <a:srgbClr val="FFFFFE"/>
                </a:solidFill>
              </a:defRPr>
            </a:lvl5pPr>
          </a:lstStyle>
          <a:p>
            <a:pPr lvl="0"/>
            <a:r>
              <a:rPr lang="en-US" dirty="0"/>
              <a:t>First last 1   •   first last 2   •   first last 3   •   first last 4 </a:t>
            </a:r>
          </a:p>
        </p:txBody>
      </p:sp>
    </p:spTree>
    <p:extLst>
      <p:ext uri="{BB962C8B-B14F-4D97-AF65-F5344CB8AC3E}">
        <p14:creationId xmlns:p14="http://schemas.microsoft.com/office/powerpoint/2010/main" val="56267062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y 3-Column Poster">
    <p:bg>
      <p:bgRef idx="1001">
        <a:schemeClr val="bg1"/>
      </p:bgRef>
    </p:bg>
    <p:spTree>
      <p:nvGrpSpPr>
        <p:cNvPr id="1" name=""/>
        <p:cNvGrpSpPr/>
        <p:nvPr/>
      </p:nvGrpSpPr>
      <p:grpSpPr>
        <a:xfrm>
          <a:off x="0" y="0"/>
          <a:ext cx="0" cy="0"/>
          <a:chOff x="0" y="0"/>
          <a:chExt cx="0" cy="0"/>
        </a:xfrm>
      </p:grpSpPr>
      <p:sp>
        <p:nvSpPr>
          <p:cNvPr id="242" name="Content Placeholder 82"/>
          <p:cNvSpPr>
            <a:spLocks noGrp="1"/>
          </p:cNvSpPr>
          <p:nvPr>
            <p:ph sz="quarter" idx="10"/>
          </p:nvPr>
        </p:nvSpPr>
        <p:spPr>
          <a:xfrm>
            <a:off x="2012077" y="10075350"/>
            <a:ext cx="10767874" cy="4286664"/>
          </a:xfrm>
          <a:prstGeom prst="rect">
            <a:avLst/>
          </a:prstGeom>
        </p:spPr>
        <p:txBody>
          <a:bodyPr vert="horz" lIns="95408" tIns="47704" rIns="95408" bIns="47704"/>
          <a:lstStyle>
            <a:lvl1pPr marL="0" indent="0">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43" name="Content Placeholder 85"/>
          <p:cNvSpPr>
            <a:spLocks noGrp="1"/>
          </p:cNvSpPr>
          <p:nvPr>
            <p:ph sz="quarter" idx="12" hasCustomPrompt="1"/>
          </p:nvPr>
        </p:nvSpPr>
        <p:spPr>
          <a:xfrm>
            <a:off x="2011686" y="8100928"/>
            <a:ext cx="10767656" cy="1185776"/>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Summary</a:t>
            </a:r>
          </a:p>
        </p:txBody>
      </p:sp>
      <p:sp>
        <p:nvSpPr>
          <p:cNvPr id="244" name="Content Placeholder 82"/>
          <p:cNvSpPr>
            <a:spLocks noGrp="1"/>
          </p:cNvSpPr>
          <p:nvPr>
            <p:ph sz="quarter" idx="25"/>
          </p:nvPr>
        </p:nvSpPr>
        <p:spPr>
          <a:xfrm>
            <a:off x="14719201" y="10075350"/>
            <a:ext cx="10767874" cy="4286664"/>
          </a:xfrm>
          <a:prstGeom prst="rect">
            <a:avLst/>
          </a:prstGeom>
        </p:spPr>
        <p:txBody>
          <a:bodyPr vert="horz" lIns="95408" tIns="47704" rIns="95408" bIns="47704"/>
          <a:lstStyle>
            <a:lvl1pPr marL="0" indent="0">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45" name="Content Placeholder 85"/>
          <p:cNvSpPr>
            <a:spLocks noGrp="1"/>
          </p:cNvSpPr>
          <p:nvPr>
            <p:ph sz="quarter" idx="26" hasCustomPrompt="1"/>
          </p:nvPr>
        </p:nvSpPr>
        <p:spPr>
          <a:xfrm>
            <a:off x="14718809" y="8100928"/>
            <a:ext cx="10767656" cy="1185776"/>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results</a:t>
            </a:r>
          </a:p>
        </p:txBody>
      </p:sp>
      <p:sp>
        <p:nvSpPr>
          <p:cNvPr id="246" name="Content Placeholder 82"/>
          <p:cNvSpPr>
            <a:spLocks noGrp="1"/>
          </p:cNvSpPr>
          <p:nvPr>
            <p:ph sz="quarter" idx="27"/>
          </p:nvPr>
        </p:nvSpPr>
        <p:spPr>
          <a:xfrm>
            <a:off x="27451728" y="10075350"/>
            <a:ext cx="10767874" cy="4286664"/>
          </a:xfrm>
          <a:prstGeom prst="rect">
            <a:avLst/>
          </a:prstGeom>
        </p:spPr>
        <p:txBody>
          <a:bodyPr vert="horz" lIns="95408" tIns="47704" rIns="95408" bIns="47704"/>
          <a:lstStyle>
            <a:lvl1pPr marL="0" indent="0">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47" name="Content Placeholder 85"/>
          <p:cNvSpPr>
            <a:spLocks noGrp="1"/>
          </p:cNvSpPr>
          <p:nvPr>
            <p:ph sz="quarter" idx="28" hasCustomPrompt="1"/>
          </p:nvPr>
        </p:nvSpPr>
        <p:spPr>
          <a:xfrm>
            <a:off x="27451336" y="8100928"/>
            <a:ext cx="10767656" cy="1185776"/>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conclusions</a:t>
            </a:r>
          </a:p>
        </p:txBody>
      </p:sp>
      <p:sp>
        <p:nvSpPr>
          <p:cNvPr id="248" name="Content Placeholder 82"/>
          <p:cNvSpPr>
            <a:spLocks noGrp="1"/>
          </p:cNvSpPr>
          <p:nvPr>
            <p:ph sz="quarter" idx="11"/>
          </p:nvPr>
        </p:nvSpPr>
        <p:spPr>
          <a:xfrm>
            <a:off x="2011689" y="17258992"/>
            <a:ext cx="10767874" cy="4286664"/>
          </a:xfrm>
          <a:prstGeom prst="rect">
            <a:avLst/>
          </a:prstGeom>
        </p:spPr>
        <p:txBody>
          <a:bodyPr vert="horz" lIns="95408" tIns="47704" rIns="95408" bIns="47704"/>
          <a:lstStyle>
            <a:lvl1pPr marL="0" indent="0">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49" name="Content Placeholder 85"/>
          <p:cNvSpPr>
            <a:spLocks noGrp="1"/>
          </p:cNvSpPr>
          <p:nvPr>
            <p:ph sz="quarter" idx="13" hasCustomPrompt="1"/>
          </p:nvPr>
        </p:nvSpPr>
        <p:spPr>
          <a:xfrm>
            <a:off x="2012401" y="15284568"/>
            <a:ext cx="10767656" cy="1185776"/>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introduction</a:t>
            </a:r>
          </a:p>
        </p:txBody>
      </p:sp>
      <p:sp>
        <p:nvSpPr>
          <p:cNvPr id="250" name="Content Placeholder 82"/>
          <p:cNvSpPr>
            <a:spLocks noGrp="1"/>
          </p:cNvSpPr>
          <p:nvPr>
            <p:ph sz="quarter" idx="29"/>
          </p:nvPr>
        </p:nvSpPr>
        <p:spPr>
          <a:xfrm>
            <a:off x="27451122" y="17258992"/>
            <a:ext cx="10767874" cy="4286664"/>
          </a:xfrm>
          <a:prstGeom prst="rect">
            <a:avLst/>
          </a:prstGeom>
        </p:spPr>
        <p:txBody>
          <a:bodyPr vert="horz" lIns="95408" tIns="47704" rIns="95408" bIns="47704"/>
          <a:lstStyle>
            <a:lvl1pPr marL="0" indent="0">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51" name="Content Placeholder 85"/>
          <p:cNvSpPr>
            <a:spLocks noGrp="1"/>
          </p:cNvSpPr>
          <p:nvPr>
            <p:ph sz="quarter" idx="30" hasCustomPrompt="1"/>
          </p:nvPr>
        </p:nvSpPr>
        <p:spPr>
          <a:xfrm>
            <a:off x="27450730" y="15284568"/>
            <a:ext cx="10767656" cy="1185776"/>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references</a:t>
            </a:r>
          </a:p>
        </p:txBody>
      </p:sp>
      <p:sp>
        <p:nvSpPr>
          <p:cNvPr id="252" name="Content Placeholder 82"/>
          <p:cNvSpPr>
            <a:spLocks noGrp="1"/>
          </p:cNvSpPr>
          <p:nvPr>
            <p:ph sz="quarter" idx="33"/>
          </p:nvPr>
        </p:nvSpPr>
        <p:spPr>
          <a:xfrm>
            <a:off x="2009417" y="24618266"/>
            <a:ext cx="10767874" cy="4286664"/>
          </a:xfrm>
          <a:prstGeom prst="rect">
            <a:avLst/>
          </a:prstGeom>
        </p:spPr>
        <p:txBody>
          <a:bodyPr vert="horz" lIns="95408" tIns="47704" rIns="95408" bIns="47704"/>
          <a:lstStyle>
            <a:lvl1pPr marL="0" indent="0">
              <a:buNone/>
              <a:defRPr sz="2200"/>
            </a:lvl1pPr>
            <a:lvl2pPr marL="9549624" indent="-9549624">
              <a:buNone/>
              <a:defRPr sz="3178"/>
            </a:lvl2pPr>
            <a:lvl3pPr marL="9549624" indent="-9549624">
              <a:buNone/>
              <a:defRPr sz="3178"/>
            </a:lvl3pPr>
            <a:lvl4pPr marL="9549624" indent="-9549624">
              <a:buNone/>
              <a:defRPr sz="3178"/>
            </a:lvl4pPr>
            <a:lvl5pPr marL="9549624" indent="-9549624">
              <a:buNone/>
              <a:defRPr sz="3178"/>
            </a:lvl5pPr>
          </a:lstStyle>
          <a:p>
            <a:pPr lvl="0"/>
            <a:r>
              <a:rPr lang="en-US" dirty="0"/>
              <a:t>Click to edit Master text styles</a:t>
            </a:r>
          </a:p>
        </p:txBody>
      </p:sp>
      <p:sp>
        <p:nvSpPr>
          <p:cNvPr id="253" name="Content Placeholder 85"/>
          <p:cNvSpPr>
            <a:spLocks noGrp="1"/>
          </p:cNvSpPr>
          <p:nvPr>
            <p:ph sz="quarter" idx="34" hasCustomPrompt="1"/>
          </p:nvPr>
        </p:nvSpPr>
        <p:spPr>
          <a:xfrm>
            <a:off x="2010130" y="22643839"/>
            <a:ext cx="10767656" cy="1185776"/>
          </a:xfrm>
          <a:prstGeom prst="rect">
            <a:avLst/>
          </a:prstGeom>
          <a:gradFill flip="none" rotWithShape="1">
            <a:gsLst>
              <a:gs pos="75000">
                <a:schemeClr val="tx2">
                  <a:lumMod val="20000"/>
                  <a:lumOff val="80000"/>
                </a:schemeClr>
              </a:gs>
              <a:gs pos="34000">
                <a:schemeClr val="bg1"/>
              </a:gs>
              <a:gs pos="7000">
                <a:schemeClr val="tx2">
                  <a:lumMod val="20000"/>
                  <a:lumOff val="80000"/>
                </a:schemeClr>
              </a:gs>
            </a:gsLst>
            <a:lin ang="0" scaled="1"/>
            <a:tileRect/>
          </a:gradFill>
          <a:ln>
            <a:noFill/>
          </a:ln>
          <a:effectLst>
            <a:outerShdw blurRad="50800" dist="50800" dir="2700000" sx="65000" sy="65000" algn="tl" rotWithShape="0">
              <a:srgbClr val="000000">
                <a:alpha val="43000"/>
              </a:srgbClr>
            </a:outerShdw>
          </a:effectLst>
        </p:spPr>
        <p:txBody>
          <a:bodyPr vert="horz" lIns="95408" tIns="47704" rIns="95408" bIns="47704" anchor="ctr"/>
          <a:lstStyle>
            <a:lvl1pPr marL="0" indent="0" algn="ctr">
              <a:buNone/>
              <a:defRPr sz="3912" b="1" cap="all">
                <a:solidFill>
                  <a:srgbClr val="60625E"/>
                </a:solidFill>
              </a:defRPr>
            </a:lvl1pPr>
            <a:lvl2pPr marL="0" indent="0" algn="ctr">
              <a:buNone/>
              <a:defRPr sz="4645" b="1"/>
            </a:lvl2pPr>
            <a:lvl3pPr marL="0" indent="0" algn="ctr">
              <a:buNone/>
              <a:defRPr sz="4645" b="1"/>
            </a:lvl3pPr>
            <a:lvl4pPr marL="0" indent="0" algn="ctr">
              <a:buNone/>
              <a:defRPr sz="4645" b="1"/>
            </a:lvl4pPr>
            <a:lvl5pPr marL="0" indent="0" algn="ctr">
              <a:buNone/>
              <a:defRPr sz="4645" b="1"/>
            </a:lvl5pPr>
          </a:lstStyle>
          <a:p>
            <a:pPr lvl="0"/>
            <a:r>
              <a:rPr lang="en-US" dirty="0"/>
              <a:t>methods</a:t>
            </a:r>
          </a:p>
        </p:txBody>
      </p:sp>
      <p:sp>
        <p:nvSpPr>
          <p:cNvPr id="254" name="Text Placeholder 103"/>
          <p:cNvSpPr>
            <a:spLocks noGrp="1"/>
          </p:cNvSpPr>
          <p:nvPr>
            <p:ph type="body" sz="quarter" idx="24" hasCustomPrompt="1"/>
          </p:nvPr>
        </p:nvSpPr>
        <p:spPr>
          <a:xfrm>
            <a:off x="1394811" y="29464156"/>
            <a:ext cx="37415649" cy="1958578"/>
          </a:xfrm>
          <a:prstGeom prst="rect">
            <a:avLst/>
          </a:prstGeom>
        </p:spPr>
        <p:txBody>
          <a:bodyPr vert="horz" lIns="95408" tIns="47704" rIns="95408" bIns="47704" anchor="b"/>
          <a:lstStyle>
            <a:lvl1pPr>
              <a:buNone/>
              <a:defRPr sz="2200" baseline="0"/>
            </a:lvl1pPr>
            <a:lvl2pPr>
              <a:buNone/>
              <a:defRPr sz="2200"/>
            </a:lvl2pPr>
            <a:lvl3pPr>
              <a:buNone/>
              <a:defRPr sz="2200"/>
            </a:lvl3pPr>
            <a:lvl4pPr>
              <a:buNone/>
              <a:defRPr sz="2200"/>
            </a:lvl4pPr>
            <a:lvl5pPr>
              <a:buNone/>
              <a:defRPr sz="2200"/>
            </a:lvl5pPr>
          </a:lstStyle>
          <a:p>
            <a:pPr lvl="0"/>
            <a:r>
              <a:rPr lang="en-US" dirty="0"/>
              <a:t>This is where further credits or small notes would be placed</a:t>
            </a:r>
          </a:p>
        </p:txBody>
      </p:sp>
      <p:sp>
        <p:nvSpPr>
          <p:cNvPr id="20" name="Title 77"/>
          <p:cNvSpPr>
            <a:spLocks noGrp="1"/>
          </p:cNvSpPr>
          <p:nvPr>
            <p:ph type="title"/>
          </p:nvPr>
        </p:nvSpPr>
        <p:spPr>
          <a:xfrm>
            <a:off x="2012398" y="1349281"/>
            <a:ext cx="22287825" cy="2928320"/>
          </a:xfrm>
          <a:prstGeom prst="rect">
            <a:avLst/>
          </a:prstGeom>
        </p:spPr>
        <p:txBody>
          <a:bodyPr vert="horz" lIns="182880" tIns="91440" rIns="182880" bIns="91440" anchor="ctr"/>
          <a:lstStyle>
            <a:lvl1pPr algn="l">
              <a:defRPr sz="5867" b="1" i="0" cap="none" baseline="0">
                <a:solidFill>
                  <a:schemeClr val="bg1"/>
                </a:solidFill>
              </a:defRPr>
            </a:lvl1pPr>
          </a:lstStyle>
          <a:p>
            <a:r>
              <a:rPr lang="en-US" dirty="0"/>
              <a:t>Click to edit Master title style</a:t>
            </a:r>
          </a:p>
        </p:txBody>
      </p:sp>
      <p:sp>
        <p:nvSpPr>
          <p:cNvPr id="21" name="Text Placeholder 18"/>
          <p:cNvSpPr>
            <a:spLocks noGrp="1"/>
          </p:cNvSpPr>
          <p:nvPr>
            <p:ph type="body" sz="quarter" idx="35" hasCustomPrompt="1"/>
          </p:nvPr>
        </p:nvSpPr>
        <p:spPr>
          <a:xfrm>
            <a:off x="2011409" y="4716675"/>
            <a:ext cx="22289020" cy="1184610"/>
          </a:xfrm>
          <a:prstGeom prst="rect">
            <a:avLst/>
          </a:prstGeom>
        </p:spPr>
        <p:txBody>
          <a:bodyPr vert="horz" lIns="182880" tIns="91440" rIns="182880" bIns="91440" anchor="ctr"/>
          <a:lstStyle>
            <a:lvl1pPr marL="0" indent="0" algn="l">
              <a:buNone/>
              <a:defRPr sz="4400" b="1" cap="none" baseline="0">
                <a:solidFill>
                  <a:schemeClr val="bg1"/>
                </a:solidFill>
              </a:defRPr>
            </a:lvl1pPr>
            <a:lvl2pPr marL="0" indent="0" algn="ctr">
              <a:defRPr sz="8800" b="1" cap="all">
                <a:solidFill>
                  <a:srgbClr val="FFFFFE"/>
                </a:solidFill>
              </a:defRPr>
            </a:lvl2pPr>
            <a:lvl3pPr marL="0" indent="0" algn="ctr">
              <a:defRPr sz="8800" b="1" cap="all">
                <a:solidFill>
                  <a:srgbClr val="FFFFFE"/>
                </a:solidFill>
              </a:defRPr>
            </a:lvl3pPr>
            <a:lvl4pPr marL="0" indent="0" algn="ctr">
              <a:defRPr sz="8800" b="1" cap="all">
                <a:solidFill>
                  <a:srgbClr val="FFFFFE"/>
                </a:solidFill>
              </a:defRPr>
            </a:lvl4pPr>
            <a:lvl5pPr marL="0" indent="0" algn="ctr">
              <a:defRPr sz="8800" b="1" cap="all">
                <a:solidFill>
                  <a:srgbClr val="FFFFFE"/>
                </a:solidFill>
              </a:defRPr>
            </a:lvl5pPr>
          </a:lstStyle>
          <a:p>
            <a:pPr lvl="0"/>
            <a:r>
              <a:rPr lang="en-US" dirty="0"/>
              <a:t>First last 1   •   first last 2   •   first last 3   •   first last 4 </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6060" y="1752607"/>
            <a:ext cx="347014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766060" y="8763000"/>
            <a:ext cx="347014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6060" y="30510487"/>
            <a:ext cx="9052560" cy="1752600"/>
          </a:xfrm>
          <a:prstGeom prst="rect">
            <a:avLst/>
          </a:prstGeom>
        </p:spPr>
        <p:txBody>
          <a:bodyPr vert="horz" lIns="91440" tIns="45720" rIns="91440" bIns="45720" rtlCol="0" anchor="ctr"/>
          <a:lstStyle>
            <a:lvl1pPr algn="l">
              <a:defRPr sz="5280">
                <a:solidFill>
                  <a:schemeClr val="tx1">
                    <a:tint val="75000"/>
                  </a:schemeClr>
                </a:solidFill>
              </a:defRPr>
            </a:lvl1pPr>
          </a:lstStyle>
          <a:p>
            <a:fld id="{0FE61780-2E25-4081-A2D9-4C0805256F67}" type="datetimeFigureOut">
              <a:rPr lang="en-US" smtClean="0"/>
              <a:t>1/20/20</a:t>
            </a:fld>
            <a:endParaRPr lang="en-US" dirty="0"/>
          </a:p>
        </p:txBody>
      </p:sp>
      <p:sp>
        <p:nvSpPr>
          <p:cNvPr id="5" name="Footer Placeholder 4"/>
          <p:cNvSpPr>
            <a:spLocks noGrp="1"/>
          </p:cNvSpPr>
          <p:nvPr>
            <p:ph type="ftr" sz="quarter" idx="3"/>
          </p:nvPr>
        </p:nvSpPr>
        <p:spPr>
          <a:xfrm>
            <a:off x="13327380" y="30510487"/>
            <a:ext cx="13578840" cy="1752600"/>
          </a:xfrm>
          <a:prstGeom prst="rect">
            <a:avLst/>
          </a:prstGeom>
        </p:spPr>
        <p:txBody>
          <a:bodyPr vert="horz" lIns="91440" tIns="45720" rIns="91440" bIns="45720" rtlCol="0" anchor="ctr"/>
          <a:lstStyle>
            <a:lvl1pPr algn="ctr">
              <a:defRPr sz="528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8414980" y="30510487"/>
            <a:ext cx="9052560" cy="1752600"/>
          </a:xfrm>
          <a:prstGeom prst="rect">
            <a:avLst/>
          </a:prstGeom>
        </p:spPr>
        <p:txBody>
          <a:bodyPr vert="horz" lIns="91440" tIns="45720" rIns="91440" bIns="45720" rtlCol="0" anchor="ctr"/>
          <a:lstStyle>
            <a:lvl1pPr algn="r">
              <a:defRPr sz="5280">
                <a:solidFill>
                  <a:schemeClr val="tx1">
                    <a:tint val="75000"/>
                  </a:schemeClr>
                </a:solidFill>
              </a:defRPr>
            </a:lvl1pPr>
          </a:lstStyle>
          <a:p>
            <a:fld id="{D57F1E4F-1CFF-5643-939E-217C01CDF565}" type="slidenum">
              <a:rPr lang="en-US" smtClean="0"/>
              <a:pPr/>
              <a:t>‹#›</a:t>
            </a:fld>
            <a:endParaRPr lang="en-US" dirty="0"/>
          </a:p>
        </p:txBody>
      </p:sp>
      <p:sp>
        <p:nvSpPr>
          <p:cNvPr id="7" name="Rectangle 6">
            <a:extLst>
              <a:ext uri="{FF2B5EF4-FFF2-40B4-BE49-F238E27FC236}">
                <a16:creationId xmlns:a16="http://schemas.microsoft.com/office/drawing/2014/main" id="{E29DD5C5-F676-FD40-A072-CFE66866497C}"/>
              </a:ext>
            </a:extLst>
          </p:cNvPr>
          <p:cNvSpPr/>
          <p:nvPr userDrawn="1"/>
        </p:nvSpPr>
        <p:spPr>
          <a:xfrm>
            <a:off x="0" y="1"/>
            <a:ext cx="40233600" cy="6055986"/>
          </a:xfrm>
          <a:prstGeom prst="rect">
            <a:avLst/>
          </a:prstGeom>
          <a:gradFill flip="none" rotWithShape="1">
            <a:gsLst>
              <a:gs pos="100000">
                <a:schemeClr val="accent4">
                  <a:lumMod val="50000"/>
                </a:schemeClr>
              </a:gs>
              <a:gs pos="0">
                <a:schemeClr val="bg1">
                  <a:lumMod val="50000"/>
                </a:schemeClr>
              </a:gs>
            </a:gsLst>
            <a:path path="circle">
              <a:fillToRect l="50000" t="50000" r="50000" b="50000"/>
            </a:path>
            <a:tileRect/>
          </a:gradFill>
          <a:ln>
            <a:noFill/>
          </a:ln>
        </p:spPr>
        <p:style>
          <a:lnRef idx="1">
            <a:schemeClr val="accent5"/>
          </a:lnRef>
          <a:fillRef idx="3">
            <a:schemeClr val="accent5"/>
          </a:fillRef>
          <a:effectRef idx="2">
            <a:schemeClr val="accent5"/>
          </a:effectRef>
          <a:fontRef idx="minor">
            <a:schemeClr val="lt1"/>
          </a:fontRef>
        </p:style>
        <p:txBody>
          <a:bodyPr lIns="116610" tIns="58305" rIns="116610" bIns="58305" rtlCol="0" anchor="ctr"/>
          <a:lstStyle/>
          <a:p>
            <a:pPr algn="ctr"/>
            <a:endParaRPr lang="en-US" sz="10593"/>
          </a:p>
        </p:txBody>
      </p:sp>
      <p:sp>
        <p:nvSpPr>
          <p:cNvPr id="8" name="Rectangle 7">
            <a:extLst>
              <a:ext uri="{FF2B5EF4-FFF2-40B4-BE49-F238E27FC236}">
                <a16:creationId xmlns:a16="http://schemas.microsoft.com/office/drawing/2014/main" id="{591A9415-9A18-994C-83DA-E01EB4083415}"/>
              </a:ext>
            </a:extLst>
          </p:cNvPr>
          <p:cNvSpPr/>
          <p:nvPr userDrawn="1"/>
        </p:nvSpPr>
        <p:spPr>
          <a:xfrm>
            <a:off x="0" y="32216275"/>
            <a:ext cx="40233600" cy="702126"/>
          </a:xfrm>
          <a:prstGeom prst="rect">
            <a:avLst/>
          </a:prstGeom>
          <a:gradFill flip="none" rotWithShape="1">
            <a:gsLst>
              <a:gs pos="100000">
                <a:schemeClr val="accent4">
                  <a:lumMod val="50000"/>
                </a:schemeClr>
              </a:gs>
              <a:gs pos="0">
                <a:schemeClr val="bg1">
                  <a:lumMod val="50000"/>
                </a:schemeClr>
              </a:gs>
            </a:gsLst>
            <a:path path="circle">
              <a:fillToRect l="50000" t="50000" r="50000" b="50000"/>
            </a:path>
            <a:tileRect/>
          </a:gradFill>
          <a:ln>
            <a:noFill/>
          </a:ln>
        </p:spPr>
        <p:style>
          <a:lnRef idx="1">
            <a:schemeClr val="accent5"/>
          </a:lnRef>
          <a:fillRef idx="3">
            <a:schemeClr val="accent5"/>
          </a:fillRef>
          <a:effectRef idx="2">
            <a:schemeClr val="accent5"/>
          </a:effectRef>
          <a:fontRef idx="minor">
            <a:schemeClr val="lt1"/>
          </a:fontRef>
        </p:style>
        <p:txBody>
          <a:bodyPr lIns="116610" tIns="58305" rIns="116610" bIns="58305" rtlCol="0" anchor="ctr"/>
          <a:lstStyle/>
          <a:p>
            <a:pPr algn="ctr"/>
            <a:endParaRPr lang="en-US" sz="10593"/>
          </a:p>
        </p:txBody>
      </p:sp>
      <p:sp>
        <p:nvSpPr>
          <p:cNvPr id="9" name="Rectangle 8">
            <a:extLst>
              <a:ext uri="{FF2B5EF4-FFF2-40B4-BE49-F238E27FC236}">
                <a16:creationId xmlns:a16="http://schemas.microsoft.com/office/drawing/2014/main" id="{E19EC8B1-03D1-4248-95BC-3E3FCBB48A5F}"/>
              </a:ext>
            </a:extLst>
          </p:cNvPr>
          <p:cNvSpPr/>
          <p:nvPr userDrawn="1"/>
        </p:nvSpPr>
        <p:spPr>
          <a:xfrm>
            <a:off x="0" y="6055988"/>
            <a:ext cx="40233600" cy="57063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sp>
      <p:pic>
        <p:nvPicPr>
          <p:cNvPr id="10" name="Picture 9">
            <a:extLst>
              <a:ext uri="{FF2B5EF4-FFF2-40B4-BE49-F238E27FC236}">
                <a16:creationId xmlns:a16="http://schemas.microsoft.com/office/drawing/2014/main" id="{1530A5C6-ADD7-6144-9650-13CBF37F04D6}"/>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7386441" y="2236840"/>
            <a:ext cx="11632688" cy="1582309"/>
          </a:xfrm>
          <a:prstGeom prst="rect">
            <a:avLst/>
          </a:prstGeom>
        </p:spPr>
      </p:pic>
    </p:spTree>
    <p:extLst>
      <p:ext uri="{BB962C8B-B14F-4D97-AF65-F5344CB8AC3E}">
        <p14:creationId xmlns:p14="http://schemas.microsoft.com/office/powerpoint/2010/main" val="137586419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660" r:id="rId13"/>
  </p:sldLayoutIdLst>
  <p:txStyles>
    <p:titleStyle>
      <a:lvl1pPr algn="l" defTabSz="4023360" rtl="0" eaLnBrk="1" latinLnBrk="0" hangingPunct="1">
        <a:lnSpc>
          <a:spcPct val="90000"/>
        </a:lnSpc>
        <a:spcBef>
          <a:spcPct val="0"/>
        </a:spcBef>
        <a:buNone/>
        <a:defRPr sz="19360" kern="1200">
          <a:solidFill>
            <a:schemeClr val="tx1"/>
          </a:solidFill>
          <a:latin typeface="+mj-lt"/>
          <a:ea typeface="+mj-ea"/>
          <a:cs typeface="+mj-cs"/>
        </a:defRPr>
      </a:lvl1pPr>
    </p:titleStyle>
    <p:bodyStyle>
      <a:lvl1pPr marL="1005840" indent="-1005840" algn="l" defTabSz="4023360" rtl="0" eaLnBrk="1" latinLnBrk="0" hangingPunct="1">
        <a:lnSpc>
          <a:spcPct val="90000"/>
        </a:lnSpc>
        <a:spcBef>
          <a:spcPts val="4400"/>
        </a:spcBef>
        <a:buFont typeface="Arial" panose="020B0604020202020204" pitchFamily="34" charset="0"/>
        <a:buChar char="•"/>
        <a:defRPr sz="12320" kern="1200">
          <a:solidFill>
            <a:schemeClr val="tx1"/>
          </a:solidFill>
          <a:latin typeface="+mn-lt"/>
          <a:ea typeface="+mn-ea"/>
          <a:cs typeface="+mn-cs"/>
        </a:defRPr>
      </a:lvl1pPr>
      <a:lvl2pPr marL="3017520" indent="-1005840" algn="l" defTabSz="4023360" rtl="0" eaLnBrk="1" latinLnBrk="0" hangingPunct="1">
        <a:lnSpc>
          <a:spcPct val="90000"/>
        </a:lnSpc>
        <a:spcBef>
          <a:spcPts val="2200"/>
        </a:spcBef>
        <a:buFont typeface="Arial" panose="020B0604020202020204" pitchFamily="34" charset="0"/>
        <a:buChar char="•"/>
        <a:defRPr sz="10560" kern="1200">
          <a:solidFill>
            <a:schemeClr val="tx1"/>
          </a:solidFill>
          <a:latin typeface="+mn-lt"/>
          <a:ea typeface="+mn-ea"/>
          <a:cs typeface="+mn-cs"/>
        </a:defRPr>
      </a:lvl2pPr>
      <a:lvl3pPr marL="5029200" indent="-1005840" algn="l" defTabSz="4023360" rtl="0" eaLnBrk="1" latinLnBrk="0" hangingPunct="1">
        <a:lnSpc>
          <a:spcPct val="90000"/>
        </a:lnSpc>
        <a:spcBef>
          <a:spcPts val="2200"/>
        </a:spcBef>
        <a:buFont typeface="Arial" panose="020B0604020202020204" pitchFamily="34" charset="0"/>
        <a:buChar char="•"/>
        <a:defRPr sz="8800" kern="1200">
          <a:solidFill>
            <a:schemeClr val="tx1"/>
          </a:solidFill>
          <a:latin typeface="+mn-lt"/>
          <a:ea typeface="+mn-ea"/>
          <a:cs typeface="+mn-cs"/>
        </a:defRPr>
      </a:lvl3pPr>
      <a:lvl4pPr marL="70408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4pPr>
      <a:lvl5pPr marL="905256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p:bodyStyle>
    <p:otherStyle>
      <a:defPPr>
        <a:defRPr lang="en-US"/>
      </a:defPPr>
      <a:lvl1pPr marL="0" algn="l" defTabSz="4023360" rtl="0" eaLnBrk="1" latinLnBrk="0" hangingPunct="1">
        <a:defRPr sz="7920" kern="1200">
          <a:solidFill>
            <a:schemeClr val="tx1"/>
          </a:solidFill>
          <a:latin typeface="+mn-lt"/>
          <a:ea typeface="+mn-ea"/>
          <a:cs typeface="+mn-cs"/>
        </a:defRPr>
      </a:lvl1pPr>
      <a:lvl2pPr marL="2011680" algn="l" defTabSz="4023360" rtl="0" eaLnBrk="1" latinLnBrk="0" hangingPunct="1">
        <a:defRPr sz="7920" kern="1200">
          <a:solidFill>
            <a:schemeClr val="tx1"/>
          </a:solidFill>
          <a:latin typeface="+mn-lt"/>
          <a:ea typeface="+mn-ea"/>
          <a:cs typeface="+mn-cs"/>
        </a:defRPr>
      </a:lvl2pPr>
      <a:lvl3pPr marL="4023360" algn="l" defTabSz="4023360" rtl="0" eaLnBrk="1" latinLnBrk="0" hangingPunct="1">
        <a:defRPr sz="7920" kern="1200">
          <a:solidFill>
            <a:schemeClr val="tx1"/>
          </a:solidFill>
          <a:latin typeface="+mn-lt"/>
          <a:ea typeface="+mn-ea"/>
          <a:cs typeface="+mn-cs"/>
        </a:defRPr>
      </a:lvl3pPr>
      <a:lvl4pPr marL="6035040" algn="l" defTabSz="4023360" rtl="0" eaLnBrk="1" latinLnBrk="0" hangingPunct="1">
        <a:defRPr sz="7920" kern="1200">
          <a:solidFill>
            <a:schemeClr val="tx1"/>
          </a:solidFill>
          <a:latin typeface="+mn-lt"/>
          <a:ea typeface="+mn-ea"/>
          <a:cs typeface="+mn-cs"/>
        </a:defRPr>
      </a:lvl4pPr>
      <a:lvl5pPr marL="8046720" algn="l" defTabSz="4023360" rtl="0" eaLnBrk="1" latinLnBrk="0" hangingPunct="1">
        <a:defRPr sz="7920" kern="1200">
          <a:solidFill>
            <a:schemeClr val="tx1"/>
          </a:solidFill>
          <a:latin typeface="+mn-lt"/>
          <a:ea typeface="+mn-ea"/>
          <a:cs typeface="+mn-cs"/>
        </a:defRPr>
      </a:lvl5pPr>
      <a:lvl6pPr marL="10058400" algn="l" defTabSz="4023360" rtl="0" eaLnBrk="1" latinLnBrk="0" hangingPunct="1">
        <a:defRPr sz="7920" kern="1200">
          <a:solidFill>
            <a:schemeClr val="tx1"/>
          </a:solidFill>
          <a:latin typeface="+mn-lt"/>
          <a:ea typeface="+mn-ea"/>
          <a:cs typeface="+mn-cs"/>
        </a:defRPr>
      </a:lvl6pPr>
      <a:lvl7pPr marL="12070080" algn="l" defTabSz="4023360" rtl="0" eaLnBrk="1" latinLnBrk="0" hangingPunct="1">
        <a:defRPr sz="7920" kern="1200">
          <a:solidFill>
            <a:schemeClr val="tx1"/>
          </a:solidFill>
          <a:latin typeface="+mn-lt"/>
          <a:ea typeface="+mn-ea"/>
          <a:cs typeface="+mn-cs"/>
        </a:defRPr>
      </a:lvl7pPr>
      <a:lvl8pPr marL="14081760" algn="l" defTabSz="4023360" rtl="0" eaLnBrk="1" latinLnBrk="0" hangingPunct="1">
        <a:defRPr sz="7920" kern="1200">
          <a:solidFill>
            <a:schemeClr val="tx1"/>
          </a:solidFill>
          <a:latin typeface="+mn-lt"/>
          <a:ea typeface="+mn-ea"/>
          <a:cs typeface="+mn-cs"/>
        </a:defRPr>
      </a:lvl8pPr>
      <a:lvl9pPr marL="16093440" algn="l" defTabSz="4023360" rtl="0" eaLnBrk="1" latinLnBrk="0" hangingPunct="1">
        <a:defRPr sz="7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who.int/health-topics/"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www.uhc2030.org/un-hlm-2019/uhc-statements/" TargetMode="External"/><Relationship Id="rId5" Type="http://schemas.openxmlformats.org/officeDocument/2006/relationships/image" Target="../media/image4.png"/><Relationship Id="rId4"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75000">
              <a:schemeClr val="tx2">
                <a:lumMod val="20000"/>
                <a:lumOff val="80000"/>
              </a:schemeClr>
            </a:gs>
            <a:gs pos="34000">
              <a:schemeClr val="bg1"/>
            </a:gs>
            <a:gs pos="7000">
              <a:schemeClr val="tx2">
                <a:lumMod val="20000"/>
                <a:lumOff val="80000"/>
              </a:schemeClr>
            </a:gs>
          </a:gsLst>
          <a:lin ang="0" scaled="1"/>
        </a:gradFill>
        <a:effectLst/>
      </p:bgPr>
    </p:bg>
    <p:spTree>
      <p:nvGrpSpPr>
        <p:cNvPr id="1" name=""/>
        <p:cNvGrpSpPr/>
        <p:nvPr/>
      </p:nvGrpSpPr>
      <p:grpSpPr>
        <a:xfrm>
          <a:off x="0" y="0"/>
          <a:ext cx="0" cy="0"/>
          <a:chOff x="0" y="0"/>
          <a:chExt cx="0" cy="0"/>
        </a:xfrm>
      </p:grpSpPr>
      <p:sp>
        <p:nvSpPr>
          <p:cNvPr id="39" name="Content Placeholder 38">
            <a:extLst>
              <a:ext uri="{FF2B5EF4-FFF2-40B4-BE49-F238E27FC236}">
                <a16:creationId xmlns:a16="http://schemas.microsoft.com/office/drawing/2014/main" id="{9E6E501E-1316-6342-B5A3-2A6F6DD7E835}"/>
              </a:ext>
            </a:extLst>
          </p:cNvPr>
          <p:cNvSpPr>
            <a:spLocks noGrp="1"/>
          </p:cNvSpPr>
          <p:nvPr>
            <p:ph sz="quarter" idx="13"/>
          </p:nvPr>
        </p:nvSpPr>
        <p:spPr>
          <a:xfrm>
            <a:off x="1623785" y="11679168"/>
            <a:ext cx="18035490" cy="931680"/>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lstStyle/>
          <a:p>
            <a:r>
              <a:rPr lang="en-US" dirty="0">
                <a:solidFill>
                  <a:schemeClr val="tx1"/>
                </a:solidFill>
              </a:rPr>
              <a:t>Project Purpose</a:t>
            </a:r>
          </a:p>
        </p:txBody>
      </p:sp>
      <p:sp>
        <p:nvSpPr>
          <p:cNvPr id="41" name="Content Placeholder 40">
            <a:extLst>
              <a:ext uri="{FF2B5EF4-FFF2-40B4-BE49-F238E27FC236}">
                <a16:creationId xmlns:a16="http://schemas.microsoft.com/office/drawing/2014/main" id="{4540D17F-22F5-D348-814C-AFB19165F47C}"/>
              </a:ext>
            </a:extLst>
          </p:cNvPr>
          <p:cNvSpPr>
            <a:spLocks noGrp="1"/>
          </p:cNvSpPr>
          <p:nvPr>
            <p:ph sz="quarter" idx="15"/>
          </p:nvPr>
        </p:nvSpPr>
        <p:spPr>
          <a:xfrm>
            <a:off x="1532751" y="19537742"/>
            <a:ext cx="17813878" cy="931680"/>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lstStyle/>
          <a:p>
            <a:r>
              <a:rPr lang="en-US" dirty="0">
                <a:solidFill>
                  <a:schemeClr val="tx1"/>
                </a:solidFill>
              </a:rPr>
              <a:t>Structure of Project</a:t>
            </a:r>
          </a:p>
        </p:txBody>
      </p:sp>
      <p:sp>
        <p:nvSpPr>
          <p:cNvPr id="44" name="Content Placeholder 43">
            <a:extLst>
              <a:ext uri="{FF2B5EF4-FFF2-40B4-BE49-F238E27FC236}">
                <a16:creationId xmlns:a16="http://schemas.microsoft.com/office/drawing/2014/main" id="{F6EB29F8-49E2-6640-A9D3-E95CEEA7D22B}"/>
              </a:ext>
            </a:extLst>
          </p:cNvPr>
          <p:cNvSpPr>
            <a:spLocks noGrp="1"/>
          </p:cNvSpPr>
          <p:nvPr>
            <p:ph sz="quarter" idx="18"/>
          </p:nvPr>
        </p:nvSpPr>
        <p:spPr>
          <a:xfrm>
            <a:off x="20574003" y="6917588"/>
            <a:ext cx="17363713" cy="931680"/>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lstStyle/>
          <a:p>
            <a:r>
              <a:rPr lang="en-US" dirty="0">
                <a:solidFill>
                  <a:schemeClr val="tx1"/>
                </a:solidFill>
              </a:rPr>
              <a:t>Outcomes and evaluation</a:t>
            </a:r>
          </a:p>
        </p:txBody>
      </p:sp>
      <p:sp>
        <p:nvSpPr>
          <p:cNvPr id="45" name="Content Placeholder 44">
            <a:extLst>
              <a:ext uri="{FF2B5EF4-FFF2-40B4-BE49-F238E27FC236}">
                <a16:creationId xmlns:a16="http://schemas.microsoft.com/office/drawing/2014/main" id="{BCE2B5D2-5C32-F642-A725-E1E5EDC73BB2}"/>
              </a:ext>
            </a:extLst>
          </p:cNvPr>
          <p:cNvSpPr>
            <a:spLocks noGrp="1"/>
          </p:cNvSpPr>
          <p:nvPr>
            <p:ph sz="quarter" idx="19"/>
          </p:nvPr>
        </p:nvSpPr>
        <p:spPr>
          <a:xfrm>
            <a:off x="20574003" y="11702777"/>
            <a:ext cx="17363713" cy="931680"/>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lstStyle/>
          <a:p>
            <a:r>
              <a:rPr lang="en-US" dirty="0">
                <a:solidFill>
                  <a:schemeClr val="tx1"/>
                </a:solidFill>
              </a:rPr>
              <a:t>Interpretations</a:t>
            </a:r>
          </a:p>
        </p:txBody>
      </p:sp>
      <p:sp>
        <p:nvSpPr>
          <p:cNvPr id="47" name="Content Placeholder 46">
            <a:extLst>
              <a:ext uri="{FF2B5EF4-FFF2-40B4-BE49-F238E27FC236}">
                <a16:creationId xmlns:a16="http://schemas.microsoft.com/office/drawing/2014/main" id="{FE50E8ED-59B0-F840-84CF-B73E5B269D16}"/>
              </a:ext>
            </a:extLst>
          </p:cNvPr>
          <p:cNvSpPr>
            <a:spLocks noGrp="1"/>
          </p:cNvSpPr>
          <p:nvPr>
            <p:ph sz="quarter" idx="21"/>
          </p:nvPr>
        </p:nvSpPr>
        <p:spPr>
          <a:xfrm>
            <a:off x="20521999" y="27160749"/>
            <a:ext cx="17363713" cy="931680"/>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lstStyle/>
          <a:p>
            <a:r>
              <a:rPr lang="en-US" dirty="0">
                <a:solidFill>
                  <a:schemeClr val="tx1"/>
                </a:solidFill>
              </a:rPr>
              <a:t>References</a:t>
            </a:r>
          </a:p>
        </p:txBody>
      </p:sp>
      <p:pic>
        <p:nvPicPr>
          <p:cNvPr id="26" name="Content Placeholder 25" descr="A close up of a logo&#10;&#10;Description automatically generated">
            <a:extLst>
              <a:ext uri="{FF2B5EF4-FFF2-40B4-BE49-F238E27FC236}">
                <a16:creationId xmlns:a16="http://schemas.microsoft.com/office/drawing/2014/main" id="{EEBD7151-1889-CD4C-8040-AC3C6312113A}"/>
              </a:ext>
            </a:extLst>
          </p:cNvPr>
          <p:cNvPicPr>
            <a:picLocks noGrp="1" noChangeAspect="1"/>
          </p:cNvPicPr>
          <p:nvPr>
            <p:ph sz="quarter" idx="20"/>
          </p:nvPr>
        </p:nvPicPr>
        <p:blipFill rotWithShape="1">
          <a:blip r:embed="rId3"/>
          <a:srcRect t="10074"/>
          <a:stretch/>
        </p:blipFill>
        <p:spPr>
          <a:xfrm>
            <a:off x="5247967" y="23955052"/>
            <a:ext cx="8662054" cy="4954206"/>
          </a:xfrm>
        </p:spPr>
      </p:pic>
      <p:sp>
        <p:nvSpPr>
          <p:cNvPr id="35" name="Title 34">
            <a:extLst>
              <a:ext uri="{FF2B5EF4-FFF2-40B4-BE49-F238E27FC236}">
                <a16:creationId xmlns:a16="http://schemas.microsoft.com/office/drawing/2014/main" id="{AAB4FE10-80D7-4941-AA6D-E8E6C107F636}"/>
              </a:ext>
            </a:extLst>
          </p:cNvPr>
          <p:cNvSpPr>
            <a:spLocks noGrp="1"/>
          </p:cNvSpPr>
          <p:nvPr>
            <p:ph type="title"/>
          </p:nvPr>
        </p:nvSpPr>
        <p:spPr>
          <a:xfrm>
            <a:off x="5247967" y="944506"/>
            <a:ext cx="22287825" cy="2928320"/>
          </a:xfrm>
        </p:spPr>
        <p:txBody>
          <a:bodyPr>
            <a:normAutofit fontScale="90000"/>
          </a:bodyPr>
          <a:lstStyle/>
          <a:p>
            <a:pPr algn="ctr"/>
            <a:br>
              <a:rPr lang="en-US" dirty="0"/>
            </a:br>
            <a:br>
              <a:rPr lang="en-US" dirty="0"/>
            </a:br>
            <a:br>
              <a:rPr lang="en-US" dirty="0"/>
            </a:br>
            <a:br>
              <a:rPr lang="en-US" dirty="0"/>
            </a:br>
            <a:r>
              <a:rPr lang="en-US" sz="6700" dirty="0"/>
              <a:t>World Health Organization: Importance of Community Engagement in the Universal Health Coverage 2030 Initiative </a:t>
            </a:r>
            <a:br>
              <a:rPr lang="en-US" sz="6700" dirty="0"/>
            </a:br>
            <a:r>
              <a:rPr lang="en-US" sz="6700" i="1" dirty="0"/>
              <a:t>Geneva, Switzerland </a:t>
            </a:r>
            <a:br>
              <a:rPr lang="en-US" i="1" dirty="0"/>
            </a:br>
            <a:br>
              <a:rPr lang="en-US" dirty="0"/>
            </a:br>
            <a:r>
              <a:rPr lang="en-US" dirty="0"/>
              <a:t>Amanda Abraham, M.P.H. Candidate in collaboration with Isabelle </a:t>
            </a:r>
            <a:r>
              <a:rPr lang="en-US" dirty="0" err="1"/>
              <a:t>Wachsmuth</a:t>
            </a:r>
            <a:r>
              <a:rPr lang="en-US" dirty="0"/>
              <a:t>, World Health Organization Department of Safety and Security </a:t>
            </a:r>
            <a:br>
              <a:rPr lang="en-US" dirty="0"/>
            </a:br>
            <a:endParaRPr lang="en-US" dirty="0"/>
          </a:p>
        </p:txBody>
      </p:sp>
      <p:sp>
        <p:nvSpPr>
          <p:cNvPr id="20" name="Content Placeholder 12"/>
          <p:cNvSpPr txBox="1">
            <a:spLocks/>
          </p:cNvSpPr>
          <p:nvPr/>
        </p:nvSpPr>
        <p:spPr>
          <a:xfrm>
            <a:off x="22105386" y="34333046"/>
            <a:ext cx="16114332" cy="1874646"/>
          </a:xfrm>
          <a:prstGeom prst="rect">
            <a:avLst/>
          </a:prstGeom>
        </p:spPr>
        <p:txBody>
          <a:bodyPr vert="horz" lIns="116610" tIns="58305" rIns="116610" bIns="58305"/>
          <a:lstStyle>
            <a:lvl1pPr marL="7813228" indent="-7813228" algn="l" defTabSz="1962432" rtl="0" eaLnBrk="1" latinLnBrk="0" hangingPunct="1">
              <a:spcBef>
                <a:spcPct val="20000"/>
              </a:spcBef>
              <a:buFont typeface="Arial"/>
              <a:buNone/>
              <a:defRPr sz="1800" kern="1200">
                <a:solidFill>
                  <a:schemeClr val="tx1"/>
                </a:solidFill>
                <a:latin typeface="+mn-lt"/>
                <a:ea typeface="+mn-ea"/>
                <a:cs typeface="+mn-cs"/>
              </a:defRPr>
            </a:lvl1pPr>
            <a:lvl2pPr marL="7813228" indent="-7813228" algn="l" defTabSz="1962432" rtl="0" eaLnBrk="1" latinLnBrk="0" hangingPunct="1">
              <a:spcBef>
                <a:spcPct val="20000"/>
              </a:spcBef>
              <a:buFont typeface="Arial"/>
              <a:buNone/>
              <a:defRPr sz="2600" kern="1200">
                <a:solidFill>
                  <a:schemeClr val="tx1"/>
                </a:solidFill>
                <a:latin typeface="+mn-lt"/>
                <a:ea typeface="+mn-ea"/>
                <a:cs typeface="+mn-cs"/>
              </a:defRPr>
            </a:lvl2pPr>
            <a:lvl3pPr marL="7813228" indent="-7813228" algn="l" defTabSz="1962432" rtl="0" eaLnBrk="1" latinLnBrk="0" hangingPunct="1">
              <a:spcBef>
                <a:spcPct val="20000"/>
              </a:spcBef>
              <a:buFont typeface="Arial"/>
              <a:buNone/>
              <a:defRPr sz="2600" kern="1200">
                <a:solidFill>
                  <a:schemeClr val="tx1"/>
                </a:solidFill>
                <a:latin typeface="+mn-lt"/>
                <a:ea typeface="+mn-ea"/>
                <a:cs typeface="+mn-cs"/>
              </a:defRPr>
            </a:lvl3pPr>
            <a:lvl4pPr marL="7813228" indent="-7813228" algn="l" defTabSz="1962432" rtl="0" eaLnBrk="1" latinLnBrk="0" hangingPunct="1">
              <a:spcBef>
                <a:spcPct val="20000"/>
              </a:spcBef>
              <a:buFont typeface="Arial"/>
              <a:buNone/>
              <a:defRPr sz="2600" kern="1200">
                <a:solidFill>
                  <a:schemeClr val="tx1"/>
                </a:solidFill>
                <a:latin typeface="+mn-lt"/>
                <a:ea typeface="+mn-ea"/>
                <a:cs typeface="+mn-cs"/>
              </a:defRPr>
            </a:lvl4pPr>
            <a:lvl5pPr marL="7813228" indent="-7813228" algn="l" defTabSz="1962432" rtl="0" eaLnBrk="1" latinLnBrk="0" hangingPunct="1">
              <a:spcBef>
                <a:spcPct val="20000"/>
              </a:spcBef>
              <a:buFont typeface="Arial"/>
              <a:buNone/>
              <a:defRPr sz="2600" kern="1200">
                <a:solidFill>
                  <a:schemeClr val="tx1"/>
                </a:solidFill>
                <a:latin typeface="+mn-lt"/>
                <a:ea typeface="+mn-ea"/>
                <a:cs typeface="+mn-cs"/>
              </a:defRPr>
            </a:lvl5pPr>
            <a:lvl6pPr marL="10793380" indent="-981216" algn="l" defTabSz="1962432" rtl="0" eaLnBrk="1" latinLnBrk="0" hangingPunct="1">
              <a:spcBef>
                <a:spcPct val="20000"/>
              </a:spcBef>
              <a:buFont typeface="Arial"/>
              <a:buChar char="•"/>
              <a:defRPr sz="8600" kern="1200">
                <a:solidFill>
                  <a:schemeClr val="tx1"/>
                </a:solidFill>
                <a:latin typeface="+mn-lt"/>
                <a:ea typeface="+mn-ea"/>
                <a:cs typeface="+mn-cs"/>
              </a:defRPr>
            </a:lvl6pPr>
            <a:lvl7pPr marL="12755814" indent="-981216" algn="l" defTabSz="1962432" rtl="0" eaLnBrk="1" latinLnBrk="0" hangingPunct="1">
              <a:spcBef>
                <a:spcPct val="20000"/>
              </a:spcBef>
              <a:buFont typeface="Arial"/>
              <a:buChar char="•"/>
              <a:defRPr sz="8600" kern="1200">
                <a:solidFill>
                  <a:schemeClr val="tx1"/>
                </a:solidFill>
                <a:latin typeface="+mn-lt"/>
                <a:ea typeface="+mn-ea"/>
                <a:cs typeface="+mn-cs"/>
              </a:defRPr>
            </a:lvl7pPr>
            <a:lvl8pPr marL="14718246" indent="-981216" algn="l" defTabSz="1962432" rtl="0" eaLnBrk="1" latinLnBrk="0" hangingPunct="1">
              <a:spcBef>
                <a:spcPct val="20000"/>
              </a:spcBef>
              <a:buFont typeface="Arial"/>
              <a:buChar char="•"/>
              <a:defRPr sz="8600" kern="1200">
                <a:solidFill>
                  <a:schemeClr val="tx1"/>
                </a:solidFill>
                <a:latin typeface="+mn-lt"/>
                <a:ea typeface="+mn-ea"/>
                <a:cs typeface="+mn-cs"/>
              </a:defRPr>
            </a:lvl8pPr>
            <a:lvl9pPr marL="16680678" indent="-981216" algn="l" defTabSz="1962432" rtl="0" eaLnBrk="1" latinLnBrk="0" hangingPunct="1">
              <a:spcBef>
                <a:spcPct val="20000"/>
              </a:spcBef>
              <a:buFont typeface="Arial"/>
              <a:buChar char="•"/>
              <a:defRPr sz="8600" kern="1200">
                <a:solidFill>
                  <a:schemeClr val="tx1"/>
                </a:solidFill>
                <a:latin typeface="+mn-lt"/>
                <a:ea typeface="+mn-ea"/>
                <a:cs typeface="+mn-cs"/>
              </a:defRPr>
            </a:lvl9pPr>
          </a:lstStyle>
          <a:p>
            <a:endParaRPr lang="en-US" sz="1712" dirty="0"/>
          </a:p>
        </p:txBody>
      </p:sp>
      <p:sp>
        <p:nvSpPr>
          <p:cNvPr id="6" name="TextBox 5">
            <a:extLst>
              <a:ext uri="{FF2B5EF4-FFF2-40B4-BE49-F238E27FC236}">
                <a16:creationId xmlns:a16="http://schemas.microsoft.com/office/drawing/2014/main" id="{A4C5522C-4DF1-AE4A-ACDC-08613D55448B}"/>
              </a:ext>
            </a:extLst>
          </p:cNvPr>
          <p:cNvSpPr txBox="1"/>
          <p:nvPr/>
        </p:nvSpPr>
        <p:spPr>
          <a:xfrm>
            <a:off x="1623784" y="8314643"/>
            <a:ext cx="18035491" cy="3170099"/>
          </a:xfrm>
          <a:prstGeom prst="rect">
            <a:avLst/>
          </a:prstGeom>
          <a:noFill/>
        </p:spPr>
        <p:txBody>
          <a:bodyPr wrap="square" rtlCol="0">
            <a:spAutoFit/>
          </a:bodyPr>
          <a:lstStyle/>
          <a:p>
            <a:pPr lvl="1"/>
            <a:r>
              <a:rPr lang="en-US" sz="3800" b="1" dirty="0">
                <a:latin typeface="Calibri" panose="020F0502020204030204" pitchFamily="34" charset="0"/>
                <a:ea typeface="Calibri" panose="020F0502020204030204" pitchFamily="34" charset="0"/>
                <a:cs typeface="Times New Roman" panose="02020603050405020304" pitchFamily="18" charset="0"/>
              </a:rPr>
              <a:t>One of many initiatives the WHO has been working on is Universal Health Coverage 2030 (UHC2030). As part of the Sustainable Development Goals (SDGs), all UN Member States have agreed to try to achieve UHC by 2030. </a:t>
            </a:r>
          </a:p>
          <a:p>
            <a:pPr lvl="1"/>
            <a:endParaRPr lang="en-US" sz="1000" b="1" dirty="0">
              <a:latin typeface="Calibri" panose="020F0502020204030204" pitchFamily="34" charset="0"/>
              <a:ea typeface="Calibri" panose="020F0502020204030204" pitchFamily="34" charset="0"/>
              <a:cs typeface="Times New Roman" panose="02020603050405020304" pitchFamily="18" charset="0"/>
            </a:endParaRPr>
          </a:p>
          <a:p>
            <a:pPr lvl="1"/>
            <a:r>
              <a:rPr lang="en-US" sz="3800" b="1" dirty="0">
                <a:latin typeface="Calibri" panose="020F0502020204030204" pitchFamily="34" charset="0"/>
                <a:ea typeface="Calibri" panose="020F0502020204030204" pitchFamily="34" charset="0"/>
                <a:cs typeface="Times New Roman" panose="02020603050405020304" pitchFamily="18" charset="0"/>
              </a:rPr>
              <a:t>The mission of UHC2030 is to accelerate progress towards UHC through strengthening health systems and to attain the highest possible level of health for all people. </a:t>
            </a:r>
            <a:endParaRPr lang="en-US" sz="3800" b="1" dirty="0"/>
          </a:p>
        </p:txBody>
      </p:sp>
      <p:sp>
        <p:nvSpPr>
          <p:cNvPr id="7" name="TextBox 6">
            <a:extLst>
              <a:ext uri="{FF2B5EF4-FFF2-40B4-BE49-F238E27FC236}">
                <a16:creationId xmlns:a16="http://schemas.microsoft.com/office/drawing/2014/main" id="{9D27E275-7102-654F-912D-561D1049BFB3}"/>
              </a:ext>
            </a:extLst>
          </p:cNvPr>
          <p:cNvSpPr txBox="1"/>
          <p:nvPr/>
        </p:nvSpPr>
        <p:spPr>
          <a:xfrm>
            <a:off x="20521999" y="8314643"/>
            <a:ext cx="17363712" cy="3170099"/>
          </a:xfrm>
          <a:prstGeom prst="rect">
            <a:avLst/>
          </a:prstGeom>
          <a:noFill/>
        </p:spPr>
        <p:txBody>
          <a:bodyPr wrap="square" rtlCol="0">
            <a:spAutoFit/>
          </a:bodyPr>
          <a:lstStyle/>
          <a:p>
            <a:r>
              <a:rPr lang="en-US" sz="3800" b="1" dirty="0"/>
              <a:t>This practicum was successful in gaining more knowledge and understanding of UHC. </a:t>
            </a:r>
          </a:p>
          <a:p>
            <a:endParaRPr lang="en-US" sz="1000" b="1" dirty="0"/>
          </a:p>
          <a:p>
            <a:r>
              <a:rPr lang="en-US" sz="3800" b="1" dirty="0"/>
              <a:t>This was addressed through an assessment of the add value of UHC multi-stakeholders through a review of the current UHC literature and stakeholder statements, creation of metrics and spreadsheets, along with the development the case study for the policy briefs.</a:t>
            </a:r>
          </a:p>
        </p:txBody>
      </p:sp>
      <p:sp>
        <p:nvSpPr>
          <p:cNvPr id="10" name="TextBox 9">
            <a:extLst>
              <a:ext uri="{FF2B5EF4-FFF2-40B4-BE49-F238E27FC236}">
                <a16:creationId xmlns:a16="http://schemas.microsoft.com/office/drawing/2014/main" id="{A01483D7-F183-4E4D-9572-1B6512CAA769}"/>
              </a:ext>
            </a:extLst>
          </p:cNvPr>
          <p:cNvSpPr txBox="1"/>
          <p:nvPr/>
        </p:nvSpPr>
        <p:spPr>
          <a:xfrm>
            <a:off x="20642623" y="13124185"/>
            <a:ext cx="17295094" cy="13603724"/>
          </a:xfrm>
          <a:prstGeom prst="rect">
            <a:avLst/>
          </a:prstGeom>
          <a:noFill/>
        </p:spPr>
        <p:txBody>
          <a:bodyPr wrap="square" rtlCol="0">
            <a:spAutoFit/>
          </a:bodyPr>
          <a:lstStyle/>
          <a:p>
            <a:r>
              <a:rPr lang="en-US" sz="3800" b="1" dirty="0"/>
              <a:t>An important lesson learned was recognizing that achieving UHC requires great effort from many stakeholders, especially the community itself who are crucial in this initiative and will help create a sustainable program.</a:t>
            </a:r>
          </a:p>
          <a:p>
            <a:endParaRPr lang="en-US" sz="3600" dirty="0"/>
          </a:p>
          <a:p>
            <a:r>
              <a:rPr lang="en-US" sz="3600" b="1" i="1" dirty="0"/>
              <a:t>Table 1. The many ways in which involving the community is important. </a:t>
            </a:r>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600" dirty="0"/>
          </a:p>
          <a:p>
            <a:endParaRPr lang="en-US" sz="3600" dirty="0"/>
          </a:p>
          <a:p>
            <a:r>
              <a:rPr lang="en-US" sz="3800" b="1" dirty="0"/>
              <a:t>Ongoing challenges include understanding stakeholders’ motivations that ultimately impact their support and the success in achieving UHC. </a:t>
            </a:r>
          </a:p>
        </p:txBody>
      </p:sp>
      <p:sp>
        <p:nvSpPr>
          <p:cNvPr id="13" name="TextBox 12">
            <a:extLst>
              <a:ext uri="{FF2B5EF4-FFF2-40B4-BE49-F238E27FC236}">
                <a16:creationId xmlns:a16="http://schemas.microsoft.com/office/drawing/2014/main" id="{79275A06-F06D-344D-AEAB-261B6E8A403B}"/>
              </a:ext>
            </a:extLst>
          </p:cNvPr>
          <p:cNvSpPr txBox="1"/>
          <p:nvPr/>
        </p:nvSpPr>
        <p:spPr>
          <a:xfrm>
            <a:off x="1532751" y="20720938"/>
            <a:ext cx="18584049" cy="2893100"/>
          </a:xfrm>
          <a:prstGeom prst="rect">
            <a:avLst/>
          </a:prstGeom>
          <a:noFill/>
        </p:spPr>
        <p:txBody>
          <a:bodyPr wrap="square" rtlCol="0">
            <a:spAutoFit/>
          </a:bodyPr>
          <a:lstStyle/>
          <a:p>
            <a:pPr marL="571500" indent="-571500">
              <a:buFont typeface="Arial" panose="020B0604020202020204" pitchFamily="34" charset="0"/>
              <a:buChar char="•"/>
            </a:pPr>
            <a:r>
              <a:rPr lang="en-US" sz="3800" b="1" dirty="0"/>
              <a:t>Contribute toward UHC2030 through evaluation of stakeholder statements</a:t>
            </a:r>
          </a:p>
          <a:p>
            <a:pPr marL="571500" indent="-571500">
              <a:buFont typeface="Arial" panose="020B0604020202020204" pitchFamily="34" charset="0"/>
              <a:buChar char="•"/>
            </a:pPr>
            <a:endParaRPr lang="en-US" sz="1000" b="1" dirty="0"/>
          </a:p>
          <a:p>
            <a:pPr marL="571500" indent="-571500">
              <a:buFont typeface="Arial" panose="020B0604020202020204" pitchFamily="34" charset="0"/>
              <a:buChar char="•"/>
            </a:pPr>
            <a:r>
              <a:rPr lang="en-US" sz="3800" b="1" dirty="0"/>
              <a:t>Review of UHC and community engagement literature</a:t>
            </a:r>
          </a:p>
          <a:p>
            <a:pPr marL="571500" indent="-571500">
              <a:buFont typeface="Arial" panose="020B0604020202020204" pitchFamily="34" charset="0"/>
              <a:buChar char="•"/>
            </a:pPr>
            <a:endParaRPr lang="en-US" sz="1000" b="1" dirty="0"/>
          </a:p>
          <a:p>
            <a:pPr marL="571500" indent="-571500">
              <a:buFont typeface="Arial" panose="020B0604020202020204" pitchFamily="34" charset="0"/>
              <a:buChar char="•"/>
            </a:pPr>
            <a:r>
              <a:rPr lang="en-US" sz="3800" b="1" dirty="0"/>
              <a:t>Develop case studies on successful implementation through community engagement</a:t>
            </a:r>
          </a:p>
          <a:p>
            <a:pPr marL="571500" indent="-571500">
              <a:buFont typeface="Arial" panose="020B0604020202020204" pitchFamily="34" charset="0"/>
              <a:buChar char="•"/>
            </a:pPr>
            <a:endParaRPr lang="en-US" sz="1000" b="1" dirty="0"/>
          </a:p>
          <a:p>
            <a:pPr marL="571500" indent="-571500">
              <a:buFont typeface="Arial" panose="020B0604020202020204" pitchFamily="34" charset="0"/>
              <a:buChar char="•"/>
            </a:pPr>
            <a:r>
              <a:rPr lang="en-US" sz="3800" b="1" dirty="0"/>
              <a:t>Identify important factors to include in policy brief on achieving UHC</a:t>
            </a:r>
          </a:p>
        </p:txBody>
      </p:sp>
      <p:sp>
        <p:nvSpPr>
          <p:cNvPr id="14" name="TextBox 13">
            <a:extLst>
              <a:ext uri="{FF2B5EF4-FFF2-40B4-BE49-F238E27FC236}">
                <a16:creationId xmlns:a16="http://schemas.microsoft.com/office/drawing/2014/main" id="{C3FDC895-DF2C-5E4E-A741-D85ED045EA98}"/>
              </a:ext>
            </a:extLst>
          </p:cNvPr>
          <p:cNvSpPr txBox="1"/>
          <p:nvPr/>
        </p:nvSpPr>
        <p:spPr>
          <a:xfrm>
            <a:off x="1845397" y="12752657"/>
            <a:ext cx="17813878" cy="6832640"/>
          </a:xfrm>
          <a:prstGeom prst="rect">
            <a:avLst/>
          </a:prstGeom>
          <a:noFill/>
        </p:spPr>
        <p:txBody>
          <a:bodyPr wrap="square" rtlCol="0">
            <a:spAutoFit/>
          </a:bodyPr>
          <a:lstStyle/>
          <a:p>
            <a:r>
              <a:rPr lang="en-US" sz="3800" b="1" dirty="0"/>
              <a:t>Goals and Objectives:</a:t>
            </a:r>
          </a:p>
          <a:p>
            <a:endParaRPr lang="en-US" sz="3800" b="1" dirty="0"/>
          </a:p>
          <a:p>
            <a:r>
              <a:rPr lang="en-US" sz="3800" b="1" dirty="0"/>
              <a:t>The overall goal was to share knowledge to member states, participants, and all stakeholders who would implement strategies </a:t>
            </a:r>
            <a:r>
              <a:rPr lang="en-US" sz="3800" b="1" dirty="0">
                <a:latin typeface="Calibri" panose="020F0502020204030204" pitchFamily="34" charset="0"/>
                <a:ea typeface="Calibri" panose="020F0502020204030204" pitchFamily="34" charset="0"/>
                <a:cs typeface="Times New Roman" panose="02020603050405020304" pitchFamily="18" charset="0"/>
              </a:rPr>
              <a:t>to achieve UHC</a:t>
            </a:r>
            <a:r>
              <a:rPr lang="en-US" sz="3800" b="1" dirty="0"/>
              <a:t> </a:t>
            </a:r>
          </a:p>
          <a:p>
            <a:endParaRPr lang="en-US" sz="3800" b="1" dirty="0"/>
          </a:p>
          <a:p>
            <a:pPr marL="571500" indent="-571500">
              <a:buFont typeface="Arial" panose="020B0604020202020204" pitchFamily="34" charset="0"/>
              <a:buChar char="•"/>
            </a:pPr>
            <a:r>
              <a:rPr lang="en-US" sz="3800" b="1" dirty="0"/>
              <a:t>Identify the best strategies of communication to engage different types of audience</a:t>
            </a:r>
          </a:p>
          <a:p>
            <a:pPr marL="571500" indent="-571500">
              <a:buFont typeface="Arial" panose="020B0604020202020204" pitchFamily="34" charset="0"/>
              <a:buChar char="•"/>
            </a:pPr>
            <a:endParaRPr lang="en-US" sz="1000" b="1" dirty="0"/>
          </a:p>
          <a:p>
            <a:pPr marL="571500" indent="-571500">
              <a:buFont typeface="Arial" panose="020B0604020202020204" pitchFamily="34" charset="0"/>
              <a:buChar char="•"/>
            </a:pPr>
            <a:r>
              <a:rPr lang="en-US" sz="3800" b="1" dirty="0"/>
              <a:t>Identify and test innovation knowledge management strategies with partners and member states </a:t>
            </a:r>
          </a:p>
          <a:p>
            <a:pPr marL="571500" indent="-571500">
              <a:buFont typeface="Arial" panose="020B0604020202020204" pitchFamily="34" charset="0"/>
              <a:buChar char="•"/>
            </a:pPr>
            <a:endParaRPr lang="en-US" sz="1000" b="1" dirty="0"/>
          </a:p>
          <a:p>
            <a:pPr marL="571500" indent="-571500">
              <a:buFont typeface="Arial" panose="020B0604020202020204" pitchFamily="34" charset="0"/>
              <a:buChar char="•"/>
            </a:pPr>
            <a:r>
              <a:rPr lang="en-US" sz="3800" b="1" dirty="0"/>
              <a:t>Participate and contribute to assess the add value of multi-stakeholder initiative to foster UHC</a:t>
            </a:r>
          </a:p>
          <a:p>
            <a:pPr marL="571500" indent="-571500">
              <a:buFont typeface="Arial" panose="020B0604020202020204" pitchFamily="34" charset="0"/>
              <a:buChar char="•"/>
            </a:pPr>
            <a:endParaRPr lang="en-US" sz="3800" b="1" dirty="0"/>
          </a:p>
        </p:txBody>
      </p:sp>
      <p:pic>
        <p:nvPicPr>
          <p:cNvPr id="16" name="Picture 15">
            <a:extLst>
              <a:ext uri="{FF2B5EF4-FFF2-40B4-BE49-F238E27FC236}">
                <a16:creationId xmlns:a16="http://schemas.microsoft.com/office/drawing/2014/main" id="{D609ABB2-C5A6-1148-8C4C-F8DA81B6E2DD}"/>
              </a:ext>
            </a:extLst>
          </p:cNvPr>
          <p:cNvPicPr>
            <a:picLocks noChangeAspect="1"/>
          </p:cNvPicPr>
          <p:nvPr/>
        </p:nvPicPr>
        <p:blipFill>
          <a:blip r:embed="rId4"/>
          <a:stretch>
            <a:fillRect/>
          </a:stretch>
        </p:blipFill>
        <p:spPr>
          <a:xfrm>
            <a:off x="333067" y="468244"/>
            <a:ext cx="4914900" cy="5054600"/>
          </a:xfrm>
          <a:prstGeom prst="rect">
            <a:avLst/>
          </a:prstGeom>
        </p:spPr>
      </p:pic>
      <p:sp>
        <p:nvSpPr>
          <p:cNvPr id="34" name="Content Placeholder 40">
            <a:extLst>
              <a:ext uri="{FF2B5EF4-FFF2-40B4-BE49-F238E27FC236}">
                <a16:creationId xmlns:a16="http://schemas.microsoft.com/office/drawing/2014/main" id="{F4E2766E-4EF0-FC4C-967B-01841682754F}"/>
              </a:ext>
            </a:extLst>
          </p:cNvPr>
          <p:cNvSpPr txBox="1">
            <a:spLocks/>
          </p:cNvSpPr>
          <p:nvPr/>
        </p:nvSpPr>
        <p:spPr>
          <a:xfrm>
            <a:off x="11215291" y="30180040"/>
            <a:ext cx="18035490" cy="93168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outerShdw blurRad="50800" dist="50800" dir="2700000" sx="65000" sy="65000" algn="tl" rotWithShape="0">
              <a:srgbClr val="000000">
                <a:alpha val="43000"/>
              </a:srgbClr>
            </a:outerShdw>
          </a:effectLst>
        </p:spPr>
        <p:txBody>
          <a:bodyPr vert="horz" lIns="95408" tIns="47704" rIns="95408" bIns="47704" rtlCol="0" anchor="ctr">
            <a:normAutofit/>
          </a:bodyPr>
          <a:lstStyle>
            <a:lvl1pPr marL="0" indent="0" algn="ctr" defTabSz="4023360" rtl="0" eaLnBrk="1" latinLnBrk="0" hangingPunct="1">
              <a:lnSpc>
                <a:spcPct val="90000"/>
              </a:lnSpc>
              <a:spcBef>
                <a:spcPts val="4400"/>
              </a:spcBef>
              <a:buFont typeface="Arial" panose="020B0604020202020204" pitchFamily="34" charset="0"/>
              <a:buNone/>
              <a:defRPr sz="3912" b="1" kern="1200" cap="all">
                <a:solidFill>
                  <a:srgbClr val="60625E"/>
                </a:solidFill>
                <a:latin typeface="+mn-lt"/>
                <a:ea typeface="+mn-ea"/>
                <a:cs typeface="+mn-cs"/>
              </a:defRPr>
            </a:lvl1pPr>
            <a:lvl2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2pPr>
            <a:lvl3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3pPr>
            <a:lvl4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4pPr>
            <a:lvl5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a:lstStyle>
          <a:p>
            <a:r>
              <a:rPr lang="en-US" dirty="0">
                <a:solidFill>
                  <a:schemeClr val="tx1"/>
                </a:solidFill>
              </a:rPr>
              <a:t>Acknowledgements</a:t>
            </a:r>
            <a:r>
              <a:rPr lang="en-US" dirty="0"/>
              <a:t> </a:t>
            </a:r>
          </a:p>
        </p:txBody>
      </p:sp>
      <p:sp>
        <p:nvSpPr>
          <p:cNvPr id="22" name="TextBox 21">
            <a:extLst>
              <a:ext uri="{FF2B5EF4-FFF2-40B4-BE49-F238E27FC236}">
                <a16:creationId xmlns:a16="http://schemas.microsoft.com/office/drawing/2014/main" id="{5F1630F2-7EDC-D449-8481-65A8A1906B58}"/>
              </a:ext>
            </a:extLst>
          </p:cNvPr>
          <p:cNvSpPr txBox="1"/>
          <p:nvPr/>
        </p:nvSpPr>
        <p:spPr>
          <a:xfrm>
            <a:off x="2182001" y="31244316"/>
            <a:ext cx="36679999" cy="830997"/>
          </a:xfrm>
          <a:prstGeom prst="rect">
            <a:avLst/>
          </a:prstGeom>
          <a:noFill/>
        </p:spPr>
        <p:txBody>
          <a:bodyPr wrap="square" rtlCol="0">
            <a:spAutoFit/>
          </a:bodyPr>
          <a:lstStyle/>
          <a:p>
            <a:pPr algn="ctr"/>
            <a:r>
              <a:rPr lang="en-US" sz="2400" b="1" dirty="0"/>
              <a:t>Thank you to the Vanderbilt MPH program, Marie Martin and my practicum director, Brad Hawkins for guiding and supporting me through the whole practicum process. I would also like to give a special thanks to Isabelle </a:t>
            </a:r>
            <a:r>
              <a:rPr lang="en-US" sz="2400" b="1" dirty="0" err="1"/>
              <a:t>Wachsmuth</a:t>
            </a:r>
            <a:r>
              <a:rPr lang="en-US" sz="2400" b="1" dirty="0"/>
              <a:t>, my supervisor at the WHO for this incredible opportunity and experiences that I will cherish especially as I start my public health career. Thank you to Joey Starnes and Miller Morris who provided valuable advice and helped me plan and prepare for my practicum experience at the WHO.</a:t>
            </a:r>
          </a:p>
        </p:txBody>
      </p:sp>
      <p:pic>
        <p:nvPicPr>
          <p:cNvPr id="32" name="Content Placeholder 31" descr="A screenshot of a cell phone&#10;&#10;Description automatically generated">
            <a:extLst>
              <a:ext uri="{FF2B5EF4-FFF2-40B4-BE49-F238E27FC236}">
                <a16:creationId xmlns:a16="http://schemas.microsoft.com/office/drawing/2014/main" id="{78A387DB-8E12-914C-AE52-CE4D41932983}"/>
              </a:ext>
            </a:extLst>
          </p:cNvPr>
          <p:cNvPicPr>
            <a:picLocks noGrp="1" noChangeAspect="1"/>
          </p:cNvPicPr>
          <p:nvPr>
            <p:ph sz="quarter" idx="12"/>
          </p:nvPr>
        </p:nvPicPr>
        <p:blipFill>
          <a:blip r:embed="rId5"/>
          <a:stretch>
            <a:fillRect/>
          </a:stretch>
        </p:blipFill>
        <p:spPr>
          <a:xfrm>
            <a:off x="20801048" y="16140264"/>
            <a:ext cx="16978243" cy="9044104"/>
          </a:xfrm>
        </p:spPr>
      </p:pic>
      <p:sp>
        <p:nvSpPr>
          <p:cNvPr id="30" name="TextBox 29">
            <a:extLst>
              <a:ext uri="{FF2B5EF4-FFF2-40B4-BE49-F238E27FC236}">
                <a16:creationId xmlns:a16="http://schemas.microsoft.com/office/drawing/2014/main" id="{96F620FB-EDF8-7944-87A7-80B04E7D409F}"/>
              </a:ext>
            </a:extLst>
          </p:cNvPr>
          <p:cNvSpPr txBox="1"/>
          <p:nvPr/>
        </p:nvSpPr>
        <p:spPr>
          <a:xfrm>
            <a:off x="20521998" y="28476772"/>
            <a:ext cx="15849485" cy="1354217"/>
          </a:xfrm>
          <a:prstGeom prst="rect">
            <a:avLst/>
          </a:prstGeom>
          <a:noFill/>
        </p:spPr>
        <p:txBody>
          <a:bodyPr wrap="square" rtlCol="0">
            <a:spAutoFit/>
          </a:bodyPr>
          <a:lstStyle/>
          <a:p>
            <a:pPr marL="457200" indent="-457200">
              <a:buClr>
                <a:schemeClr val="tx1"/>
              </a:buClr>
              <a:buFont typeface="Arial" panose="020B0604020202020204" pitchFamily="34" charset="0"/>
              <a:buChar char="•"/>
            </a:pPr>
            <a:r>
              <a:rPr lang="en-US" sz="3200" dirty="0">
                <a:solidFill>
                  <a:schemeClr val="bg2">
                    <a:lumMod val="50000"/>
                  </a:schemeClr>
                </a:solidFill>
                <a:hlinkClick r:id="rId6">
                  <a:extLst>
                    <a:ext uri="{A12FA001-AC4F-418D-AE19-62706E023703}">
                      <ahyp:hlinkClr xmlns:ahyp="http://schemas.microsoft.com/office/drawing/2018/hyperlinkcolor" val="tx"/>
                    </a:ext>
                  </a:extLst>
                </a:hlinkClick>
              </a:rPr>
              <a:t>www.uhc2030.org/un-hlm-2019/uhc-statements/</a:t>
            </a:r>
            <a:endParaRPr lang="en-US" sz="3200" dirty="0">
              <a:solidFill>
                <a:schemeClr val="bg2">
                  <a:lumMod val="50000"/>
                </a:schemeClr>
              </a:solidFill>
            </a:endParaRPr>
          </a:p>
          <a:p>
            <a:pPr marL="457200" indent="-457200">
              <a:buClr>
                <a:schemeClr val="tx1"/>
              </a:buClr>
              <a:buFont typeface="Arial" panose="020B0604020202020204" pitchFamily="34" charset="0"/>
              <a:buChar char="•"/>
            </a:pPr>
            <a:r>
              <a:rPr lang="en-US" sz="3200" dirty="0">
                <a:solidFill>
                  <a:schemeClr val="bg2">
                    <a:lumMod val="50000"/>
                  </a:schemeClr>
                </a:solidFill>
                <a:hlinkClick r:id="rId7">
                  <a:extLst>
                    <a:ext uri="{A12FA001-AC4F-418D-AE19-62706E023703}">
                      <ahyp:hlinkClr xmlns:ahyp="http://schemas.microsoft.com/office/drawing/2018/hyperlinkcolor" val="tx"/>
                    </a:ext>
                  </a:extLst>
                </a:hlinkClick>
              </a:rPr>
              <a:t>www.who.int/health-topics/</a:t>
            </a:r>
            <a:endParaRPr lang="en-US" sz="3200" dirty="0">
              <a:solidFill>
                <a:schemeClr val="bg2">
                  <a:lumMod val="50000"/>
                </a:schemeClr>
              </a:solidFill>
            </a:endParaRPr>
          </a:p>
          <a:p>
            <a:endParaRPr lang="en-US" dirty="0"/>
          </a:p>
        </p:txBody>
      </p:sp>
      <p:sp>
        <p:nvSpPr>
          <p:cNvPr id="50" name="Content Placeholder 43">
            <a:extLst>
              <a:ext uri="{FF2B5EF4-FFF2-40B4-BE49-F238E27FC236}">
                <a16:creationId xmlns:a16="http://schemas.microsoft.com/office/drawing/2014/main" id="{00A67255-A4F3-CE41-9F3E-3D5D5215DB5C}"/>
              </a:ext>
            </a:extLst>
          </p:cNvPr>
          <p:cNvSpPr txBox="1">
            <a:spLocks/>
          </p:cNvSpPr>
          <p:nvPr/>
        </p:nvSpPr>
        <p:spPr>
          <a:xfrm>
            <a:off x="1623784" y="6917588"/>
            <a:ext cx="18035491" cy="93168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outerShdw blurRad="50800" dist="50800" dir="2700000" sx="65000" sy="65000" algn="tl" rotWithShape="0">
              <a:srgbClr val="000000">
                <a:alpha val="43000"/>
              </a:srgbClr>
            </a:outerShdw>
          </a:effectLst>
        </p:spPr>
        <p:txBody>
          <a:bodyPr vert="horz" lIns="95408" tIns="47704" rIns="95408" bIns="47704" rtlCol="0" anchor="ctr">
            <a:normAutofit/>
          </a:bodyPr>
          <a:lstStyle>
            <a:lvl1pPr marL="0" indent="0" algn="ctr" defTabSz="4023360" rtl="0" eaLnBrk="1" latinLnBrk="0" hangingPunct="1">
              <a:lnSpc>
                <a:spcPct val="90000"/>
              </a:lnSpc>
              <a:spcBef>
                <a:spcPts val="4400"/>
              </a:spcBef>
              <a:buFont typeface="Arial" panose="020B0604020202020204" pitchFamily="34" charset="0"/>
              <a:buNone/>
              <a:defRPr sz="3912" b="1" kern="1200" cap="all">
                <a:solidFill>
                  <a:srgbClr val="60625E"/>
                </a:solidFill>
                <a:latin typeface="+mn-lt"/>
                <a:ea typeface="+mn-ea"/>
                <a:cs typeface="+mn-cs"/>
              </a:defRPr>
            </a:lvl1pPr>
            <a:lvl2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2pPr>
            <a:lvl3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3pPr>
            <a:lvl4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4pPr>
            <a:lvl5pPr marL="0" indent="0" algn="ctr" defTabSz="4023360" rtl="0" eaLnBrk="1" latinLnBrk="0" hangingPunct="1">
              <a:lnSpc>
                <a:spcPct val="90000"/>
              </a:lnSpc>
              <a:spcBef>
                <a:spcPts val="2200"/>
              </a:spcBef>
              <a:buFont typeface="Arial" panose="020B0604020202020204" pitchFamily="34" charset="0"/>
              <a:buNone/>
              <a:defRPr sz="4645" b="1"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a:lstStyle>
          <a:p>
            <a:r>
              <a:rPr lang="en-US" dirty="0">
                <a:solidFill>
                  <a:schemeClr val="tx1"/>
                </a:solidFill>
              </a:rPr>
              <a:t>summary</a:t>
            </a:r>
          </a:p>
        </p:txBody>
      </p:sp>
      <p:sp>
        <p:nvSpPr>
          <p:cNvPr id="33" name="TextBox 32">
            <a:extLst>
              <a:ext uri="{FF2B5EF4-FFF2-40B4-BE49-F238E27FC236}">
                <a16:creationId xmlns:a16="http://schemas.microsoft.com/office/drawing/2014/main" id="{44FFF8E2-9135-D74B-8E01-E5DCA12EF550}"/>
              </a:ext>
            </a:extLst>
          </p:cNvPr>
          <p:cNvSpPr txBox="1"/>
          <p:nvPr/>
        </p:nvSpPr>
        <p:spPr>
          <a:xfrm>
            <a:off x="3376314" y="29153880"/>
            <a:ext cx="13015565" cy="584775"/>
          </a:xfrm>
          <a:prstGeom prst="rect">
            <a:avLst/>
          </a:prstGeom>
          <a:noFill/>
        </p:spPr>
        <p:txBody>
          <a:bodyPr wrap="square" rtlCol="0" anchor="t">
            <a:spAutoFit/>
          </a:bodyPr>
          <a:lstStyle/>
          <a:p>
            <a:r>
              <a:rPr lang="en-US" sz="3200" b="1" i="1" dirty="0"/>
              <a:t>Figure 1.  The 5 leading topics of concern to UHC2030 stakeholders </a:t>
            </a:r>
          </a:p>
        </p:txBody>
      </p:sp>
    </p:spTree>
    <p:extLst>
      <p:ext uri="{BB962C8B-B14F-4D97-AF65-F5344CB8AC3E}">
        <p14:creationId xmlns:p14="http://schemas.microsoft.com/office/powerpoint/2010/main" val="743797612"/>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899</TotalTime>
  <Words>476</Words>
  <Application>Microsoft Macintosh PowerPoint</Application>
  <PresentationFormat>Custom</PresentationFormat>
  <Paragraphs>58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    World Health Organization: Importance of Community Engagement in the Universal Health Coverage 2030 Initiative  Geneva, Switzerland   Amanda Abraham, M.P.H. Candidate in collaboration with Isabelle Wachsmuth, World Health Organization Department of Safety and Security  </vt:lpstr>
    </vt:vector>
  </TitlesOfParts>
  <Company>Gaylord Entertainment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Matthew Guest</dc:creator>
  <cp:lastModifiedBy>Abraham, Amanda Ann</cp:lastModifiedBy>
  <cp:revision>144</cp:revision>
  <dcterms:created xsi:type="dcterms:W3CDTF">2014-06-20T17:29:12Z</dcterms:created>
  <dcterms:modified xsi:type="dcterms:W3CDTF">2020-01-20T19:03:48Z</dcterms:modified>
</cp:coreProperties>
</file>